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9" r:id="rId5"/>
    <p:sldId id="260" r:id="rId6"/>
    <p:sldId id="266" r:id="rId7"/>
    <p:sldId id="261" r:id="rId8"/>
    <p:sldId id="265" r:id="rId9"/>
    <p:sldId id="262" r:id="rId10"/>
    <p:sldId id="257" r:id="rId11"/>
    <p:sldId id="258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6D6"/>
    <a:srgbClr val="E38081"/>
    <a:srgbClr val="C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4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75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5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36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84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73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6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03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7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0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70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98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3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1166" y="6035266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AE87-CA06-4136-A110-539BD248868B}" type="datetimeFigureOut">
              <a:rPr lang="cs-CZ" smtClean="0"/>
              <a:t>1. 3. 2015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1466" y="6035266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0466" y="6035266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DDB5-65B3-44BE-BC96-DCF35E0E7397}" type="slidenum">
              <a:rPr lang="cs-CZ" smtClean="0"/>
              <a:t>‹#›</a:t>
            </a:fld>
            <a:endParaRPr lang="cs-CZ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087429" y="5397907"/>
            <a:ext cx="24858938" cy="4144178"/>
            <a:chOff x="-2087429" y="5275422"/>
            <a:chExt cx="24858938" cy="4620627"/>
          </a:xfrm>
        </p:grpSpPr>
        <p:sp>
          <p:nvSpPr>
            <p:cNvPr id="7" name="Oval 6"/>
            <p:cNvSpPr/>
            <p:nvPr userDrawn="1"/>
          </p:nvSpPr>
          <p:spPr>
            <a:xfrm>
              <a:off x="-1858298" y="5275422"/>
              <a:ext cx="24629807" cy="3845821"/>
            </a:xfrm>
            <a:prstGeom prst="ellipse">
              <a:avLst/>
            </a:prstGeom>
            <a:solidFill>
              <a:srgbClr val="F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-2087429" y="5639241"/>
              <a:ext cx="23115825" cy="3907503"/>
            </a:xfrm>
            <a:prstGeom prst="ellipse">
              <a:avLst/>
            </a:prstGeom>
            <a:solidFill>
              <a:srgbClr val="E38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-1288212" y="5840372"/>
              <a:ext cx="21581993" cy="4055677"/>
            </a:xfrm>
            <a:prstGeom prst="ellipse">
              <a:avLst/>
            </a:prstGeom>
            <a:solidFill>
              <a:srgbClr val="C60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4198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IW5 - </a:t>
            </a:r>
            <a:r>
              <a:rPr lang="en-US" dirty="0" err="1" smtClean="0"/>
              <a:t>hodno</a:t>
            </a:r>
            <a:r>
              <a:rPr lang="sk-SK" dirty="0" smtClean="0"/>
              <a:t>cení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IW5</a:t>
            </a:r>
            <a:endParaRPr lang="en-US" b="1" dirty="0"/>
          </a:p>
          <a:p>
            <a:r>
              <a:rPr lang="en-US" b="1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744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datab</a:t>
            </a:r>
            <a:r>
              <a:rPr lang="sk-SK" dirty="0" err="1" smtClean="0"/>
              <a:t>ázy</a:t>
            </a:r>
            <a:r>
              <a:rPr lang="sk-SK" dirty="0"/>
              <a:t> </a:t>
            </a:r>
            <a:r>
              <a:rPr lang="sk-SK" dirty="0" smtClean="0"/>
              <a:t>(nastavenie)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Otvoriť </a:t>
            </a:r>
            <a:r>
              <a:rPr lang="sk-SK" dirty="0" err="1" smtClean="0"/>
              <a:t>Package</a:t>
            </a:r>
            <a:r>
              <a:rPr lang="sk-SK" dirty="0" smtClean="0"/>
              <a:t> Manager </a:t>
            </a:r>
            <a:r>
              <a:rPr lang="sk-SK" dirty="0" err="1" smtClean="0"/>
              <a:t>Console</a:t>
            </a:r>
            <a:endParaRPr lang="sk-SK" dirty="0" smtClean="0"/>
          </a:p>
          <a:p>
            <a:pPr lvl="1"/>
            <a:r>
              <a:rPr lang="sk-SK" dirty="0" err="1" smtClean="0"/>
              <a:t>Tools</a:t>
            </a:r>
            <a:r>
              <a:rPr lang="sk-SK" dirty="0" smtClean="0"/>
              <a:t>-</a:t>
            </a:r>
            <a:r>
              <a:rPr lang="en-US" dirty="0" smtClean="0"/>
              <a:t>&gt;</a:t>
            </a:r>
            <a:r>
              <a:rPr lang="en-US" dirty="0" err="1" smtClean="0"/>
              <a:t>NuGet</a:t>
            </a:r>
            <a:r>
              <a:rPr lang="en-US" dirty="0" smtClean="0"/>
              <a:t> Package Manager-&gt;Package Manager Console</a:t>
            </a:r>
          </a:p>
          <a:p>
            <a:r>
              <a:rPr lang="en-US" dirty="0" err="1" smtClean="0"/>
              <a:t>Prepnutie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, v </a:t>
            </a:r>
            <a:r>
              <a:rPr lang="en-US" dirty="0" err="1" smtClean="0"/>
              <a:t>ktorom</a:t>
            </a:r>
            <a:r>
              <a:rPr lang="en-US" dirty="0" smtClean="0"/>
              <a:t> je </a:t>
            </a:r>
            <a:r>
              <a:rPr lang="en-US" dirty="0" err="1" smtClean="0"/>
              <a:t>DbContext</a:t>
            </a:r>
            <a:endParaRPr lang="en-US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96907"/>
            <a:ext cx="7886700" cy="17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datab</a:t>
            </a:r>
            <a:r>
              <a:rPr lang="sk-SK" dirty="0" err="1" smtClean="0"/>
              <a:t>ázy</a:t>
            </a:r>
            <a:r>
              <a:rPr lang="sk-SK" dirty="0" smtClean="0"/>
              <a:t> (príkazy)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Spúšťame v </a:t>
            </a:r>
            <a:r>
              <a:rPr lang="sk-SK" dirty="0" err="1" smtClean="0"/>
              <a:t>Package</a:t>
            </a:r>
            <a:r>
              <a:rPr lang="sk-SK" dirty="0" smtClean="0"/>
              <a:t> Manager </a:t>
            </a:r>
            <a:r>
              <a:rPr lang="sk-SK" dirty="0" err="1" smtClean="0"/>
              <a:t>Console</a:t>
            </a:r>
            <a:endParaRPr lang="sk-SK" dirty="0" smtClean="0"/>
          </a:p>
          <a:p>
            <a:r>
              <a:rPr lang="sk-SK" dirty="0" err="1" smtClean="0"/>
              <a:t>Enable-Migrations</a:t>
            </a:r>
            <a:endParaRPr lang="sk-SK" dirty="0" smtClean="0"/>
          </a:p>
          <a:p>
            <a:pPr lvl="1"/>
            <a:r>
              <a:rPr lang="sk-SK" dirty="0" smtClean="0"/>
              <a:t>povolí migrácie v projekte</a:t>
            </a:r>
            <a:endParaRPr lang="sk-SK" dirty="0"/>
          </a:p>
          <a:p>
            <a:pPr lvl="1"/>
            <a:r>
              <a:rPr lang="sk-SK" dirty="0" err="1" smtClean="0"/>
              <a:t>jednorázový</a:t>
            </a:r>
            <a:endParaRPr lang="sk-SK" dirty="0" smtClean="0"/>
          </a:p>
          <a:p>
            <a:r>
              <a:rPr lang="sk-SK" dirty="0" err="1" smtClean="0"/>
              <a:t>Add-Migration</a:t>
            </a:r>
            <a:endParaRPr lang="sk-SK" dirty="0"/>
          </a:p>
          <a:p>
            <a:pPr lvl="1"/>
            <a:r>
              <a:rPr lang="sk-SK" dirty="0" smtClean="0"/>
              <a:t>pridá migráciu</a:t>
            </a:r>
          </a:p>
          <a:p>
            <a:pPr lvl="1"/>
            <a:r>
              <a:rPr lang="sk-SK" dirty="0" smtClean="0"/>
              <a:t>viď zložka </a:t>
            </a:r>
            <a:r>
              <a:rPr lang="sk-SK" dirty="0" err="1" smtClean="0"/>
              <a:t>Migrations</a:t>
            </a:r>
            <a:r>
              <a:rPr lang="sk-SK" dirty="0" smtClean="0"/>
              <a:t> v projekte</a:t>
            </a:r>
          </a:p>
          <a:p>
            <a:r>
              <a:rPr lang="sk-SK" dirty="0" smtClean="0"/>
              <a:t>Update-</a:t>
            </a:r>
            <a:r>
              <a:rPr lang="sk-SK" dirty="0" err="1" smtClean="0"/>
              <a:t>Database</a:t>
            </a:r>
            <a:endParaRPr lang="sk-SK" dirty="0" smtClean="0"/>
          </a:p>
          <a:p>
            <a:pPr lvl="1"/>
            <a:r>
              <a:rPr lang="sk-SK" dirty="0" smtClean="0"/>
              <a:t>zavolá migračný skript na databázou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1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Cvi</a:t>
            </a:r>
            <a:r>
              <a:rPr lang="sk-SK" dirty="0" err="1" smtClean="0"/>
              <a:t>čenia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TaskManager</a:t>
            </a:r>
            <a:endParaRPr lang="sk-SK" dirty="0"/>
          </a:p>
          <a:p>
            <a:r>
              <a:rPr lang="sk-SK" dirty="0" smtClean="0"/>
              <a:t>správa úloh v tíme</a:t>
            </a:r>
          </a:p>
        </p:txBody>
      </p:sp>
    </p:spTree>
    <p:extLst>
      <p:ext uri="{BB962C8B-B14F-4D97-AF65-F5344CB8AC3E}">
        <p14:creationId xmlns:p14="http://schemas.microsoft.com/office/powerpoint/2010/main" val="18059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Triedy</a:t>
            </a:r>
            <a:endParaRPr lang="sk-SK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53" y="661228"/>
            <a:ext cx="6901347" cy="4701543"/>
          </a:xfrm>
        </p:spPr>
      </p:pic>
    </p:spTree>
    <p:extLst>
      <p:ext uri="{BB962C8B-B14F-4D97-AF65-F5344CB8AC3E}">
        <p14:creationId xmlns:p14="http://schemas.microsoft.com/office/powerpoint/2010/main" val="195453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</a:t>
            </a:r>
            <a:r>
              <a:rPr lang="sk-SK" dirty="0" smtClean="0"/>
              <a:t>modifikátory prístupu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private</a:t>
            </a:r>
            <a:endParaRPr lang="sk-SK" dirty="0" smtClean="0"/>
          </a:p>
          <a:p>
            <a:r>
              <a:rPr lang="sk-SK" dirty="0" err="1" smtClean="0"/>
              <a:t>protected</a:t>
            </a:r>
            <a:endParaRPr lang="sk-SK" dirty="0" smtClean="0"/>
          </a:p>
          <a:p>
            <a:r>
              <a:rPr lang="sk-SK" dirty="0" err="1" smtClean="0"/>
              <a:t>public</a:t>
            </a:r>
            <a:endParaRPr lang="sk-SK" dirty="0" smtClean="0"/>
          </a:p>
          <a:p>
            <a:r>
              <a:rPr lang="sk-SK" dirty="0" err="1" smtClean="0"/>
              <a:t>internal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97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Property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automatické </a:t>
            </a:r>
            <a:r>
              <a:rPr lang="sk-SK" dirty="0" err="1"/>
              <a:t>property</a:t>
            </a:r>
            <a:endParaRPr lang="sk-SK" dirty="0"/>
          </a:p>
          <a:p>
            <a:r>
              <a:rPr lang="sk-SK" dirty="0" err="1"/>
              <a:t>property</a:t>
            </a:r>
            <a:r>
              <a:rPr lang="sk-SK" dirty="0"/>
              <a:t> s </a:t>
            </a:r>
            <a:r>
              <a:rPr lang="sk-SK" dirty="0" err="1" smtClean="0"/>
              <a:t>fieldom</a:t>
            </a:r>
            <a:endParaRPr lang="sk-SK" dirty="0" smtClean="0"/>
          </a:p>
          <a:p>
            <a:r>
              <a:rPr lang="sk-SK" dirty="0" err="1" smtClean="0"/>
              <a:t>getter</a:t>
            </a:r>
            <a:endParaRPr lang="sk-SK" dirty="0" smtClean="0"/>
          </a:p>
          <a:p>
            <a:r>
              <a:rPr lang="sk-SK" dirty="0" err="1" smtClean="0"/>
              <a:t>setter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13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Dedičnosť</a:t>
            </a:r>
            <a:endParaRPr lang="sk-SK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0" y="250775"/>
            <a:ext cx="5482240" cy="6001344"/>
          </a:xfrm>
        </p:spPr>
      </p:pic>
    </p:spTree>
    <p:extLst>
      <p:ext uri="{BB962C8B-B14F-4D97-AF65-F5344CB8AC3E}">
        <p14:creationId xmlns:p14="http://schemas.microsoft.com/office/powerpoint/2010/main" val="21582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Dedičnosť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dedenie tried</a:t>
            </a:r>
          </a:p>
          <a:p>
            <a:r>
              <a:rPr lang="sk-SK" dirty="0" smtClean="0"/>
              <a:t>premenné a metódy z rodičovských tried</a:t>
            </a:r>
          </a:p>
          <a:p>
            <a:r>
              <a:rPr lang="sk-SK" dirty="0" smtClean="0"/>
              <a:t>posielanie parametrov rodičovským konštruktorom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02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Interface</a:t>
            </a:r>
            <a:endParaRPr lang="sk-SK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89" y="365126"/>
            <a:ext cx="6230424" cy="5926937"/>
          </a:xfrm>
        </p:spPr>
      </p:pic>
    </p:spTree>
    <p:extLst>
      <p:ext uri="{BB962C8B-B14F-4D97-AF65-F5344CB8AC3E}">
        <p14:creationId xmlns:p14="http://schemas.microsoft.com/office/powerpoint/2010/main" val="235743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Interface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definícia</a:t>
            </a:r>
          </a:p>
          <a:p>
            <a:r>
              <a:rPr lang="sk-SK" dirty="0" smtClean="0"/>
              <a:t>implementácia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19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107</Words>
  <Application>Microsoft Office PowerPoint</Application>
  <PresentationFormat>Předvádění na obrazovce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IW5 - hodnocení</vt:lpstr>
      <vt:lpstr>Cvičenia</vt:lpstr>
      <vt:lpstr>Triedy</vt:lpstr>
      <vt:lpstr>OOP – modifikátory prístupu</vt:lpstr>
      <vt:lpstr>Property</vt:lpstr>
      <vt:lpstr>Dedičnosť</vt:lpstr>
      <vt:lpstr>Dedičnosť</vt:lpstr>
      <vt:lpstr>Interface</vt:lpstr>
      <vt:lpstr>Interface</vt:lpstr>
      <vt:lpstr>Update databázy (nastavenie)</vt:lpstr>
      <vt:lpstr>Update databázy (príkazy)</vt:lpstr>
    </vt:vector>
  </TitlesOfParts>
  <Company>RIGANTI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xbox@vbnet.cz</dc:creator>
  <cp:lastModifiedBy>Roman Jašek</cp:lastModifiedBy>
  <cp:revision>139</cp:revision>
  <dcterms:created xsi:type="dcterms:W3CDTF">2013-11-06T23:39:14Z</dcterms:created>
  <dcterms:modified xsi:type="dcterms:W3CDTF">2015-03-01T22:34:21Z</dcterms:modified>
</cp:coreProperties>
</file>