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7" r:id="rId2"/>
    <p:sldId id="291" r:id="rId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6D6"/>
    <a:srgbClr val="E38081"/>
    <a:srgbClr val="C6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336" autoAdjust="0"/>
  </p:normalViewPr>
  <p:slideViewPr>
    <p:cSldViewPr snapToGrid="0">
      <p:cViewPr varScale="1">
        <p:scale>
          <a:sx n="58" d="100"/>
          <a:sy n="58" d="100"/>
        </p:scale>
        <p:origin x="792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B10B4-0F6B-48BC-A842-D02F65356B23}" type="datetimeFigureOut">
              <a:rPr lang="cs-CZ" smtClean="0"/>
              <a:t>14. 4. 2015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E261E-BA78-4892-B656-D91A3C749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619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8675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14. 4. 2015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654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14. 4. 2015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036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14. 4. 2015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845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14. 4. 2015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973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14. 4. 2015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065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14. 4. 2015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039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14. 4. 2015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78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14. 4. 2015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206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14. 4. 2015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70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14. 4. 2015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098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14. 4. 2015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63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1166" y="6035266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AE87-CA06-4136-A110-539BD248868B}" type="datetimeFigureOut">
              <a:rPr lang="cs-CZ" smtClean="0"/>
              <a:t>14. 4. 2015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1466" y="6035266"/>
            <a:ext cx="30861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0466" y="6035266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087429" y="5397907"/>
            <a:ext cx="24858938" cy="4144178"/>
            <a:chOff x="-2087429" y="5275422"/>
            <a:chExt cx="24858938" cy="4620627"/>
          </a:xfrm>
        </p:grpSpPr>
        <p:sp>
          <p:nvSpPr>
            <p:cNvPr id="7" name="Oval 6"/>
            <p:cNvSpPr/>
            <p:nvPr userDrawn="1"/>
          </p:nvSpPr>
          <p:spPr>
            <a:xfrm>
              <a:off x="-1858298" y="5275422"/>
              <a:ext cx="24629807" cy="3845821"/>
            </a:xfrm>
            <a:prstGeom prst="ellipse">
              <a:avLst/>
            </a:prstGeom>
            <a:solidFill>
              <a:srgbClr val="F6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-2087429" y="5639241"/>
              <a:ext cx="23115825" cy="3907503"/>
            </a:xfrm>
            <a:prstGeom prst="ellipse">
              <a:avLst/>
            </a:prstGeom>
            <a:solidFill>
              <a:srgbClr val="E38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-1288212" y="5840372"/>
              <a:ext cx="21581993" cy="4055677"/>
            </a:xfrm>
            <a:prstGeom prst="ellipse">
              <a:avLst/>
            </a:prstGeom>
            <a:solidFill>
              <a:srgbClr val="C60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41989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754204(v=vs.110)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43037"/>
          </a:xfrm>
        </p:spPr>
        <p:txBody>
          <a:bodyPr/>
          <a:lstStyle/>
          <a:p>
            <a:r>
              <a:rPr lang="en-US" b="1" dirty="0" smtClean="0"/>
              <a:t>WPF Frontend</a:t>
            </a:r>
            <a:endParaRPr lang="cs-CZ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016500" y="4165600"/>
            <a:ext cx="2819400" cy="1003300"/>
          </a:xfrm>
        </p:spPr>
        <p:txBody>
          <a:bodyPr>
            <a:normAutofit/>
          </a:bodyPr>
          <a:lstStyle/>
          <a:p>
            <a:r>
              <a:rPr lang="en-US" b="1" dirty="0" smtClean="0"/>
              <a:t>Ing. Jan Pluskal</a:t>
            </a:r>
            <a:endParaRPr lang="cs-CZ" b="1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602790" y="4170162"/>
            <a:ext cx="2819400" cy="92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</a:t>
            </a:r>
            <a:r>
              <a:rPr lang="cs-CZ" b="1" dirty="0" err="1" smtClean="0"/>
              <a:t>ng</a:t>
            </a:r>
            <a:r>
              <a:rPr lang="cs-CZ" b="1" dirty="0" smtClean="0"/>
              <a:t>. Roman Jašek</a:t>
            </a:r>
          </a:p>
        </p:txBody>
      </p:sp>
    </p:spTree>
    <p:extLst>
      <p:ext uri="{BB962C8B-B14F-4D97-AF65-F5344CB8AC3E}">
        <p14:creationId xmlns:p14="http://schemas.microsoft.com/office/powerpoint/2010/main" val="6572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controls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msdn.microsoft.com/en-us/library/ms754204%28v=vs.110%29.aspx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762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</TotalTime>
  <Words>16</Words>
  <Application>Microsoft Office PowerPoint</Application>
  <PresentationFormat>Předvádění na obrazovce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WPF Frontend</vt:lpstr>
      <vt:lpstr>All controls</vt:lpstr>
    </vt:vector>
  </TitlesOfParts>
  <Company>RIGANTI s.r.o.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xbox@vbnet.cz</dc:creator>
  <cp:lastModifiedBy>Roman Jašek</cp:lastModifiedBy>
  <cp:revision>75</cp:revision>
  <dcterms:created xsi:type="dcterms:W3CDTF">2013-11-06T23:39:14Z</dcterms:created>
  <dcterms:modified xsi:type="dcterms:W3CDTF">2015-04-14T12:32:28Z</dcterms:modified>
</cp:coreProperties>
</file>