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9" r:id="rId12"/>
    <p:sldId id="268" r:id="rId13"/>
    <p:sldId id="267" r:id="rId14"/>
    <p:sldId id="264" r:id="rId15"/>
    <p:sldId id="266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4F81BD"/>
    <a:srgbClr val="D9E6FF"/>
    <a:srgbClr val="001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A3165-954D-4994-BD6F-C916C5E8E9AD}" v="97" dt="2019-03-05T06:45:57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>
      <p:cViewPr varScale="1">
        <p:scale>
          <a:sx n="135" d="100"/>
          <a:sy n="135" d="100"/>
        </p:scale>
        <p:origin x="58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 Jašek" userId="8c5da18282d529bf" providerId="LiveId" clId="{5D2A3165-954D-4994-BD6F-C916C5E8E9AD}"/>
    <pc:docChg chg="undo custSel addSld delSld modSld sldOrd">
      <pc:chgData name="Roman Jašek" userId="8c5da18282d529bf" providerId="LiveId" clId="{5D2A3165-954D-4994-BD6F-C916C5E8E9AD}" dt="2019-03-05T06:45:57.840" v="2355" actId="20577"/>
      <pc:docMkLst>
        <pc:docMk/>
      </pc:docMkLst>
      <pc:sldChg chg="modSp modTransition">
        <pc:chgData name="Roman Jašek" userId="8c5da18282d529bf" providerId="LiveId" clId="{5D2A3165-954D-4994-BD6F-C916C5E8E9AD}" dt="2019-03-04T12:02:12.546" v="2340" actId="20577"/>
        <pc:sldMkLst>
          <pc:docMk/>
          <pc:sldMk cId="4245369384" sldId="256"/>
        </pc:sldMkLst>
        <pc:spChg chg="mod">
          <ac:chgData name="Roman Jašek" userId="8c5da18282d529bf" providerId="LiveId" clId="{5D2A3165-954D-4994-BD6F-C916C5E8E9AD}" dt="2019-03-03T20:43:10.297" v="6" actId="20577"/>
          <ac:spMkLst>
            <pc:docMk/>
            <pc:sldMk cId="4245369384" sldId="256"/>
            <ac:spMk id="2" creationId="{00000000-0000-0000-0000-000000000000}"/>
          </ac:spMkLst>
        </pc:spChg>
        <pc:spChg chg="mod">
          <ac:chgData name="Roman Jašek" userId="8c5da18282d529bf" providerId="LiveId" clId="{5D2A3165-954D-4994-BD6F-C916C5E8E9AD}" dt="2019-03-04T12:02:12.546" v="2340" actId="20577"/>
          <ac:spMkLst>
            <pc:docMk/>
            <pc:sldMk cId="4245369384" sldId="256"/>
            <ac:spMk id="3" creationId="{00000000-0000-0000-0000-000000000000}"/>
          </ac:spMkLst>
        </pc:spChg>
      </pc:sldChg>
      <pc:sldChg chg="modSp add modTransition modAnim">
        <pc:chgData name="Roman Jašek" userId="8c5da18282d529bf" providerId="LiveId" clId="{5D2A3165-954D-4994-BD6F-C916C5E8E9AD}" dt="2019-03-04T11:04:47.908" v="2339"/>
        <pc:sldMkLst>
          <pc:docMk/>
          <pc:sldMk cId="28982972" sldId="257"/>
        </pc:sldMkLst>
        <pc:spChg chg="mod">
          <ac:chgData name="Roman Jašek" userId="8c5da18282d529bf" providerId="LiveId" clId="{5D2A3165-954D-4994-BD6F-C916C5E8E9AD}" dt="2019-03-03T20:43:41.789" v="14" actId="20577"/>
          <ac:spMkLst>
            <pc:docMk/>
            <pc:sldMk cId="28982972" sldId="257"/>
            <ac:spMk id="2" creationId="{D0B1DC34-640B-48F0-AD31-E859F65E68E1}"/>
          </ac:spMkLst>
        </pc:spChg>
        <pc:spChg chg="mod">
          <ac:chgData name="Roman Jašek" userId="8c5da18282d529bf" providerId="LiveId" clId="{5D2A3165-954D-4994-BD6F-C916C5E8E9AD}" dt="2019-03-03T20:44:33.985" v="135" actId="20577"/>
          <ac:spMkLst>
            <pc:docMk/>
            <pc:sldMk cId="28982972" sldId="257"/>
            <ac:spMk id="3" creationId="{ED04A768-78BE-4491-84C1-6F8E5084E7C3}"/>
          </ac:spMkLst>
        </pc:spChg>
      </pc:sldChg>
      <pc:sldChg chg="modSp add modTransition modAnim">
        <pc:chgData name="Roman Jašek" userId="8c5da18282d529bf" providerId="LiveId" clId="{5D2A3165-954D-4994-BD6F-C916C5E8E9AD}" dt="2019-03-04T11:04:47.908" v="2339"/>
        <pc:sldMkLst>
          <pc:docMk/>
          <pc:sldMk cId="2006362164" sldId="258"/>
        </pc:sldMkLst>
        <pc:spChg chg="mod">
          <ac:chgData name="Roman Jašek" userId="8c5da18282d529bf" providerId="LiveId" clId="{5D2A3165-954D-4994-BD6F-C916C5E8E9AD}" dt="2019-03-03T20:44:44.640" v="143" actId="20577"/>
          <ac:spMkLst>
            <pc:docMk/>
            <pc:sldMk cId="2006362164" sldId="258"/>
            <ac:spMk id="2" creationId="{C41F7F02-EEFE-4C28-9ED6-6B1426DB3F26}"/>
          </ac:spMkLst>
        </pc:spChg>
        <pc:spChg chg="mod">
          <ac:chgData name="Roman Jašek" userId="8c5da18282d529bf" providerId="LiveId" clId="{5D2A3165-954D-4994-BD6F-C916C5E8E9AD}" dt="2019-03-03T20:45:54.529" v="381" actId="20577"/>
          <ac:spMkLst>
            <pc:docMk/>
            <pc:sldMk cId="2006362164" sldId="258"/>
            <ac:spMk id="3" creationId="{B954B63D-80D1-4478-AB8E-D6BFD79BEE54}"/>
          </ac:spMkLst>
        </pc:spChg>
      </pc:sldChg>
      <pc:sldChg chg="addSp delSp modSp add modTransition">
        <pc:chgData name="Roman Jašek" userId="8c5da18282d529bf" providerId="LiveId" clId="{5D2A3165-954D-4994-BD6F-C916C5E8E9AD}" dt="2019-03-04T11:04:47.908" v="2339"/>
        <pc:sldMkLst>
          <pc:docMk/>
          <pc:sldMk cId="3157230450" sldId="259"/>
        </pc:sldMkLst>
        <pc:spChg chg="mod">
          <ac:chgData name="Roman Jašek" userId="8c5da18282d529bf" providerId="LiveId" clId="{5D2A3165-954D-4994-BD6F-C916C5E8E9AD}" dt="2019-03-03T20:46:19.025" v="425" actId="20577"/>
          <ac:spMkLst>
            <pc:docMk/>
            <pc:sldMk cId="3157230450" sldId="259"/>
            <ac:spMk id="2" creationId="{7085647D-D0C1-4C28-A112-5F01C646838F}"/>
          </ac:spMkLst>
        </pc:spChg>
        <pc:spChg chg="del">
          <ac:chgData name="Roman Jašek" userId="8c5da18282d529bf" providerId="LiveId" clId="{5D2A3165-954D-4994-BD6F-C916C5E8E9AD}" dt="2019-03-03T20:49:20.837" v="429" actId="478"/>
          <ac:spMkLst>
            <pc:docMk/>
            <pc:sldMk cId="3157230450" sldId="259"/>
            <ac:spMk id="3" creationId="{47CD5285-21AB-4360-8132-1AC6E809C462}"/>
          </ac:spMkLst>
        </pc:spChg>
        <pc:picChg chg="add mod">
          <ac:chgData name="Roman Jašek" userId="8c5da18282d529bf" providerId="LiveId" clId="{5D2A3165-954D-4994-BD6F-C916C5E8E9AD}" dt="2019-03-03T20:49:17.936" v="428" actId="1076"/>
          <ac:picMkLst>
            <pc:docMk/>
            <pc:sldMk cId="3157230450" sldId="259"/>
            <ac:picMk id="1026" creationId="{5FD4FAE1-AD96-4BE4-AF14-450F5C40AEA6}"/>
          </ac:picMkLst>
        </pc:picChg>
      </pc:sldChg>
      <pc:sldChg chg="addSp delSp modSp add modTransition modAnim">
        <pc:chgData name="Roman Jašek" userId="8c5da18282d529bf" providerId="LiveId" clId="{5D2A3165-954D-4994-BD6F-C916C5E8E9AD}" dt="2019-03-04T11:04:47.908" v="2339"/>
        <pc:sldMkLst>
          <pc:docMk/>
          <pc:sldMk cId="3773682697" sldId="260"/>
        </pc:sldMkLst>
        <pc:spChg chg="del">
          <ac:chgData name="Roman Jašek" userId="8c5da18282d529bf" providerId="LiveId" clId="{5D2A3165-954D-4994-BD6F-C916C5E8E9AD}" dt="2019-03-03T20:49:39.526" v="431"/>
          <ac:spMkLst>
            <pc:docMk/>
            <pc:sldMk cId="3773682697" sldId="260"/>
            <ac:spMk id="2" creationId="{EEC53361-9FF7-4A58-9F79-B54EE8C77A59}"/>
          </ac:spMkLst>
        </pc:spChg>
        <pc:spChg chg="del">
          <ac:chgData name="Roman Jašek" userId="8c5da18282d529bf" providerId="LiveId" clId="{5D2A3165-954D-4994-BD6F-C916C5E8E9AD}" dt="2019-03-03T20:49:39.526" v="431"/>
          <ac:spMkLst>
            <pc:docMk/>
            <pc:sldMk cId="3773682697" sldId="260"/>
            <ac:spMk id="3" creationId="{66B97C72-854A-4635-93D5-9EE788EC151F}"/>
          </ac:spMkLst>
        </pc:spChg>
        <pc:spChg chg="add del mod">
          <ac:chgData name="Roman Jašek" userId="8c5da18282d529bf" providerId="LiveId" clId="{5D2A3165-954D-4994-BD6F-C916C5E8E9AD}" dt="2019-03-03T20:49:44.111" v="432"/>
          <ac:spMkLst>
            <pc:docMk/>
            <pc:sldMk cId="3773682697" sldId="260"/>
            <ac:spMk id="4" creationId="{BD7BE331-FA6A-441D-83BD-90F133BC24A4}"/>
          </ac:spMkLst>
        </pc:spChg>
        <pc:spChg chg="add del mod">
          <ac:chgData name="Roman Jašek" userId="8c5da18282d529bf" providerId="LiveId" clId="{5D2A3165-954D-4994-BD6F-C916C5E8E9AD}" dt="2019-03-03T20:49:44.111" v="432"/>
          <ac:spMkLst>
            <pc:docMk/>
            <pc:sldMk cId="3773682697" sldId="260"/>
            <ac:spMk id="5" creationId="{F3819663-066B-44DA-9E35-0EC5FE37C068}"/>
          </ac:spMkLst>
        </pc:spChg>
        <pc:spChg chg="add del mod">
          <ac:chgData name="Roman Jašek" userId="8c5da18282d529bf" providerId="LiveId" clId="{5D2A3165-954D-4994-BD6F-C916C5E8E9AD}" dt="2019-03-03T20:49:52.706" v="433"/>
          <ac:spMkLst>
            <pc:docMk/>
            <pc:sldMk cId="3773682697" sldId="260"/>
            <ac:spMk id="6" creationId="{B6C765A1-02A7-49DF-9EF4-B34EE5382314}"/>
          </ac:spMkLst>
        </pc:spChg>
        <pc:spChg chg="add del mod">
          <ac:chgData name="Roman Jašek" userId="8c5da18282d529bf" providerId="LiveId" clId="{5D2A3165-954D-4994-BD6F-C916C5E8E9AD}" dt="2019-03-03T20:49:52.706" v="433"/>
          <ac:spMkLst>
            <pc:docMk/>
            <pc:sldMk cId="3773682697" sldId="260"/>
            <ac:spMk id="7" creationId="{8B197C45-1AC0-4B14-B62D-EF7D7814ACBB}"/>
          </ac:spMkLst>
        </pc:spChg>
        <pc:spChg chg="add mod">
          <ac:chgData name="Roman Jašek" userId="8c5da18282d529bf" providerId="LiveId" clId="{5D2A3165-954D-4994-BD6F-C916C5E8E9AD}" dt="2019-03-03T20:50:18.704" v="463" actId="20577"/>
          <ac:spMkLst>
            <pc:docMk/>
            <pc:sldMk cId="3773682697" sldId="260"/>
            <ac:spMk id="8" creationId="{9365AAC9-637A-4873-8606-E9315776111D}"/>
          </ac:spMkLst>
        </pc:spChg>
        <pc:spChg chg="add mod">
          <ac:chgData name="Roman Jašek" userId="8c5da18282d529bf" providerId="LiveId" clId="{5D2A3165-954D-4994-BD6F-C916C5E8E9AD}" dt="2019-03-03T20:51:04.806" v="554" actId="20577"/>
          <ac:spMkLst>
            <pc:docMk/>
            <pc:sldMk cId="3773682697" sldId="260"/>
            <ac:spMk id="9" creationId="{141F6D97-86FB-4255-A5FF-D9FEAB406236}"/>
          </ac:spMkLst>
        </pc:spChg>
      </pc:sldChg>
      <pc:sldChg chg="modSp add modTransition modAnim">
        <pc:chgData name="Roman Jašek" userId="8c5da18282d529bf" providerId="LiveId" clId="{5D2A3165-954D-4994-BD6F-C916C5E8E9AD}" dt="2019-03-05T06:45:57.840" v="2355" actId="20577"/>
        <pc:sldMkLst>
          <pc:docMk/>
          <pc:sldMk cId="174541713" sldId="261"/>
        </pc:sldMkLst>
        <pc:spChg chg="mod">
          <ac:chgData name="Roman Jašek" userId="8c5da18282d529bf" providerId="LiveId" clId="{5D2A3165-954D-4994-BD6F-C916C5E8E9AD}" dt="2019-03-03T20:53:07.756" v="589" actId="20577"/>
          <ac:spMkLst>
            <pc:docMk/>
            <pc:sldMk cId="174541713" sldId="261"/>
            <ac:spMk id="2" creationId="{C033AF69-E0A9-48A3-AB96-DA9DC7A64673}"/>
          </ac:spMkLst>
        </pc:spChg>
        <pc:spChg chg="mod">
          <ac:chgData name="Roman Jašek" userId="8c5da18282d529bf" providerId="LiveId" clId="{5D2A3165-954D-4994-BD6F-C916C5E8E9AD}" dt="2019-03-05T06:45:57.840" v="2355" actId="20577"/>
          <ac:spMkLst>
            <pc:docMk/>
            <pc:sldMk cId="174541713" sldId="261"/>
            <ac:spMk id="3" creationId="{49C02E09-CC43-4072-9419-5FCFFD78F523}"/>
          </ac:spMkLst>
        </pc:spChg>
      </pc:sldChg>
      <pc:sldChg chg="addSp modSp add modTransition modAnim">
        <pc:chgData name="Roman Jašek" userId="8c5da18282d529bf" providerId="LiveId" clId="{5D2A3165-954D-4994-BD6F-C916C5E8E9AD}" dt="2019-03-04T11:04:47.908" v="2339"/>
        <pc:sldMkLst>
          <pc:docMk/>
          <pc:sldMk cId="502074821" sldId="262"/>
        </pc:sldMkLst>
        <pc:spChg chg="mod">
          <ac:chgData name="Roman Jašek" userId="8c5da18282d529bf" providerId="LiveId" clId="{5D2A3165-954D-4994-BD6F-C916C5E8E9AD}" dt="2019-03-03T20:56:48.001" v="812" actId="20577"/>
          <ac:spMkLst>
            <pc:docMk/>
            <pc:sldMk cId="502074821" sldId="262"/>
            <ac:spMk id="2" creationId="{44039EC3-7288-40BA-A27A-D29B9F37C0B7}"/>
          </ac:spMkLst>
        </pc:spChg>
        <pc:spChg chg="mod">
          <ac:chgData name="Roman Jašek" userId="8c5da18282d529bf" providerId="LiveId" clId="{5D2A3165-954D-4994-BD6F-C916C5E8E9AD}" dt="2019-03-03T20:58:10.952" v="866" actId="20577"/>
          <ac:spMkLst>
            <pc:docMk/>
            <pc:sldMk cId="502074821" sldId="262"/>
            <ac:spMk id="3" creationId="{39A2D703-FBE5-4100-9561-C5C6AB504DF3}"/>
          </ac:spMkLst>
        </pc:spChg>
        <pc:spChg chg="add mod">
          <ac:chgData name="Roman Jašek" userId="8c5da18282d529bf" providerId="LiveId" clId="{5D2A3165-954D-4994-BD6F-C916C5E8E9AD}" dt="2019-03-03T20:57:17.600" v="836" actId="1076"/>
          <ac:spMkLst>
            <pc:docMk/>
            <pc:sldMk cId="502074821" sldId="262"/>
            <ac:spMk id="4" creationId="{DE94D47A-E956-4932-9BDB-53B42619E9F7}"/>
          </ac:spMkLst>
        </pc:spChg>
      </pc:sldChg>
      <pc:sldChg chg="addSp modSp add modTransition modAnim">
        <pc:chgData name="Roman Jašek" userId="8c5da18282d529bf" providerId="LiveId" clId="{5D2A3165-954D-4994-BD6F-C916C5E8E9AD}" dt="2019-03-04T11:04:47.908" v="2339"/>
        <pc:sldMkLst>
          <pc:docMk/>
          <pc:sldMk cId="3744925495" sldId="263"/>
        </pc:sldMkLst>
        <pc:spChg chg="mod">
          <ac:chgData name="Roman Jašek" userId="8c5da18282d529bf" providerId="LiveId" clId="{5D2A3165-954D-4994-BD6F-C916C5E8E9AD}" dt="2019-03-03T20:56:52.828" v="814"/>
          <ac:spMkLst>
            <pc:docMk/>
            <pc:sldMk cId="3744925495" sldId="263"/>
            <ac:spMk id="2" creationId="{A7DE7713-8786-4DE8-ADAE-7F0CE86A31F4}"/>
          </ac:spMkLst>
        </pc:spChg>
        <pc:spChg chg="mod">
          <ac:chgData name="Roman Jašek" userId="8c5da18282d529bf" providerId="LiveId" clId="{5D2A3165-954D-4994-BD6F-C916C5E8E9AD}" dt="2019-03-03T20:59:51.526" v="927" actId="20577"/>
          <ac:spMkLst>
            <pc:docMk/>
            <pc:sldMk cId="3744925495" sldId="263"/>
            <ac:spMk id="3" creationId="{FA8E97BB-588F-4B3D-9D79-2A1C8F7C045B}"/>
          </ac:spMkLst>
        </pc:spChg>
        <pc:spChg chg="add mod">
          <ac:chgData name="Roman Jašek" userId="8c5da18282d529bf" providerId="LiveId" clId="{5D2A3165-954D-4994-BD6F-C916C5E8E9AD}" dt="2019-03-03T20:59:30.835" v="922" actId="1076"/>
          <ac:spMkLst>
            <pc:docMk/>
            <pc:sldMk cId="3744925495" sldId="263"/>
            <ac:spMk id="4" creationId="{67B21E2E-C5BA-407A-9A50-4048FEFFBDBD}"/>
          </ac:spMkLst>
        </pc:spChg>
        <pc:spChg chg="add mod">
          <ac:chgData name="Roman Jašek" userId="8c5da18282d529bf" providerId="LiveId" clId="{5D2A3165-954D-4994-BD6F-C916C5E8E9AD}" dt="2019-03-03T20:59:57.894" v="928" actId="1076"/>
          <ac:spMkLst>
            <pc:docMk/>
            <pc:sldMk cId="3744925495" sldId="263"/>
            <ac:spMk id="5" creationId="{4FEAFBD2-3150-46F1-B215-5E018AD833B1}"/>
          </ac:spMkLst>
        </pc:spChg>
      </pc:sldChg>
      <pc:sldChg chg="addSp modSp add ord modTransition modAnim">
        <pc:chgData name="Roman Jašek" userId="8c5da18282d529bf" providerId="LiveId" clId="{5D2A3165-954D-4994-BD6F-C916C5E8E9AD}" dt="2019-03-04T11:04:47.908" v="2339"/>
        <pc:sldMkLst>
          <pc:docMk/>
          <pc:sldMk cId="518038237" sldId="264"/>
        </pc:sldMkLst>
        <pc:spChg chg="mod">
          <ac:chgData name="Roman Jašek" userId="8c5da18282d529bf" providerId="LiveId" clId="{5D2A3165-954D-4994-BD6F-C916C5E8E9AD}" dt="2019-03-03T21:06:26.944" v="1135" actId="20577"/>
          <ac:spMkLst>
            <pc:docMk/>
            <pc:sldMk cId="518038237" sldId="264"/>
            <ac:spMk id="2" creationId="{AEFA8F48-E638-4189-B76D-0048E3292073}"/>
          </ac:spMkLst>
        </pc:spChg>
        <pc:spChg chg="mod">
          <ac:chgData name="Roman Jašek" userId="8c5da18282d529bf" providerId="LiveId" clId="{5D2A3165-954D-4994-BD6F-C916C5E8E9AD}" dt="2019-03-03T21:06:02.262" v="1125" actId="20577"/>
          <ac:spMkLst>
            <pc:docMk/>
            <pc:sldMk cId="518038237" sldId="264"/>
            <ac:spMk id="3" creationId="{051CE980-3C31-4BD1-AA4B-F91B8E964520}"/>
          </ac:spMkLst>
        </pc:spChg>
        <pc:spChg chg="add mod">
          <ac:chgData name="Roman Jašek" userId="8c5da18282d529bf" providerId="LiveId" clId="{5D2A3165-954D-4994-BD6F-C916C5E8E9AD}" dt="2019-03-03T21:06:10.026" v="1126" actId="1076"/>
          <ac:spMkLst>
            <pc:docMk/>
            <pc:sldMk cId="518038237" sldId="264"/>
            <ac:spMk id="4" creationId="{5519A96F-A32F-4D92-AF1A-B96EFCECFD5C}"/>
          </ac:spMkLst>
        </pc:spChg>
        <pc:spChg chg="add mod">
          <ac:chgData name="Roman Jašek" userId="8c5da18282d529bf" providerId="LiveId" clId="{5D2A3165-954D-4994-BD6F-C916C5E8E9AD}" dt="2019-03-03T21:06:19.077" v="1128" actId="1076"/>
          <ac:spMkLst>
            <pc:docMk/>
            <pc:sldMk cId="518038237" sldId="264"/>
            <ac:spMk id="5" creationId="{4E69CB59-9E61-489E-BF52-2BCC73CA5F02}"/>
          </ac:spMkLst>
        </pc:spChg>
        <pc:spChg chg="add mod">
          <ac:chgData name="Roman Jašek" userId="8c5da18282d529bf" providerId="LiveId" clId="{5D2A3165-954D-4994-BD6F-C916C5E8E9AD}" dt="2019-03-03T21:06:15.307" v="1127" actId="1076"/>
          <ac:spMkLst>
            <pc:docMk/>
            <pc:sldMk cId="518038237" sldId="264"/>
            <ac:spMk id="6" creationId="{C000C8F8-7E3A-4953-94B2-E04069FA6DD5}"/>
          </ac:spMkLst>
        </pc:spChg>
      </pc:sldChg>
      <pc:sldChg chg="addSp modSp add modTransition modAnim">
        <pc:chgData name="Roman Jašek" userId="8c5da18282d529bf" providerId="LiveId" clId="{5D2A3165-954D-4994-BD6F-C916C5E8E9AD}" dt="2019-03-04T11:04:47.908" v="2339"/>
        <pc:sldMkLst>
          <pc:docMk/>
          <pc:sldMk cId="940266993" sldId="265"/>
        </pc:sldMkLst>
        <pc:spChg chg="mod">
          <ac:chgData name="Roman Jašek" userId="8c5da18282d529bf" providerId="LiveId" clId="{5D2A3165-954D-4994-BD6F-C916C5E8E9AD}" dt="2019-03-03T21:25:49.068" v="1899" actId="20577"/>
          <ac:spMkLst>
            <pc:docMk/>
            <pc:sldMk cId="940266993" sldId="265"/>
            <ac:spMk id="2" creationId="{AA1B6C51-A7A7-4AD3-8C99-8DDE6E8C4A8F}"/>
          </ac:spMkLst>
        </pc:spChg>
        <pc:spChg chg="mod">
          <ac:chgData name="Roman Jašek" userId="8c5da18282d529bf" providerId="LiveId" clId="{5D2A3165-954D-4994-BD6F-C916C5E8E9AD}" dt="2019-03-03T21:28:48.186" v="2169" actId="20577"/>
          <ac:spMkLst>
            <pc:docMk/>
            <pc:sldMk cId="940266993" sldId="265"/>
            <ac:spMk id="3" creationId="{9BADBB76-71D4-484D-A584-5704899528C7}"/>
          </ac:spMkLst>
        </pc:spChg>
        <pc:spChg chg="add mod">
          <ac:chgData name="Roman Jašek" userId="8c5da18282d529bf" providerId="LiveId" clId="{5D2A3165-954D-4994-BD6F-C916C5E8E9AD}" dt="2019-03-03T21:28:54.156" v="2170" actId="1076"/>
          <ac:spMkLst>
            <pc:docMk/>
            <pc:sldMk cId="940266993" sldId="265"/>
            <ac:spMk id="4" creationId="{E6E5233A-B2DB-428C-9EE1-8DFF41923F1C}"/>
          </ac:spMkLst>
        </pc:spChg>
      </pc:sldChg>
      <pc:sldChg chg="modSp add modTransition modAnim">
        <pc:chgData name="Roman Jašek" userId="8c5da18282d529bf" providerId="LiveId" clId="{5D2A3165-954D-4994-BD6F-C916C5E8E9AD}" dt="2019-03-04T11:04:47.908" v="2339"/>
        <pc:sldMkLst>
          <pc:docMk/>
          <pc:sldMk cId="4259474189" sldId="266"/>
        </pc:sldMkLst>
        <pc:spChg chg="mod">
          <ac:chgData name="Roman Jašek" userId="8c5da18282d529bf" providerId="LiveId" clId="{5D2A3165-954D-4994-BD6F-C916C5E8E9AD}" dt="2019-03-03T21:07:12.571" v="1183" actId="20577"/>
          <ac:spMkLst>
            <pc:docMk/>
            <pc:sldMk cId="4259474189" sldId="266"/>
            <ac:spMk id="2" creationId="{0AF7965B-77C3-470A-AEFA-37763D2E19B9}"/>
          </ac:spMkLst>
        </pc:spChg>
        <pc:spChg chg="mod">
          <ac:chgData name="Roman Jašek" userId="8c5da18282d529bf" providerId="LiveId" clId="{5D2A3165-954D-4994-BD6F-C916C5E8E9AD}" dt="2019-03-03T21:08:41.366" v="1440" actId="20577"/>
          <ac:spMkLst>
            <pc:docMk/>
            <pc:sldMk cId="4259474189" sldId="266"/>
            <ac:spMk id="3" creationId="{C29D3BBA-9C25-4CD8-BC70-CF25AD336068}"/>
          </ac:spMkLst>
        </pc:spChg>
      </pc:sldChg>
      <pc:sldChg chg="addSp delSp modSp add modTransition modAnim">
        <pc:chgData name="Roman Jašek" userId="8c5da18282d529bf" providerId="LiveId" clId="{5D2A3165-954D-4994-BD6F-C916C5E8E9AD}" dt="2019-03-04T11:04:47.908" v="2339"/>
        <pc:sldMkLst>
          <pc:docMk/>
          <pc:sldMk cId="1905054543" sldId="267"/>
        </pc:sldMkLst>
        <pc:spChg chg="mod">
          <ac:chgData name="Roman Jašek" userId="8c5da18282d529bf" providerId="LiveId" clId="{5D2A3165-954D-4994-BD6F-C916C5E8E9AD}" dt="2019-03-03T21:22:54.860" v="1795" actId="20577"/>
          <ac:spMkLst>
            <pc:docMk/>
            <pc:sldMk cId="1905054543" sldId="267"/>
            <ac:spMk id="2" creationId="{41D23218-7FE2-498A-BBD9-98D42DD74789}"/>
          </ac:spMkLst>
        </pc:spChg>
        <pc:spChg chg="mod">
          <ac:chgData name="Roman Jašek" userId="8c5da18282d529bf" providerId="LiveId" clId="{5D2A3165-954D-4994-BD6F-C916C5E8E9AD}" dt="2019-03-03T21:42:16.212" v="2310" actId="20577"/>
          <ac:spMkLst>
            <pc:docMk/>
            <pc:sldMk cId="1905054543" sldId="267"/>
            <ac:spMk id="3" creationId="{1F83D15A-7A09-4607-AA59-DB57FFDF039C}"/>
          </ac:spMkLst>
        </pc:spChg>
        <pc:graphicFrameChg chg="add del mod modGraphic">
          <ac:chgData name="Roman Jašek" userId="8c5da18282d529bf" providerId="LiveId" clId="{5D2A3165-954D-4994-BD6F-C916C5E8E9AD}" dt="2019-03-04T10:58:13.588" v="2331" actId="478"/>
          <ac:graphicFrameMkLst>
            <pc:docMk/>
            <pc:sldMk cId="1905054543" sldId="267"/>
            <ac:graphicFrameMk id="5" creationId="{89479291-04A9-4DB5-8ED8-6DE127D1C983}"/>
          </ac:graphicFrameMkLst>
        </pc:graphicFrameChg>
      </pc:sldChg>
      <pc:sldChg chg="modSp add modTransition modAnim">
        <pc:chgData name="Roman Jašek" userId="8c5da18282d529bf" providerId="LiveId" clId="{5D2A3165-954D-4994-BD6F-C916C5E8E9AD}" dt="2019-03-04T11:04:47.908" v="2339"/>
        <pc:sldMkLst>
          <pc:docMk/>
          <pc:sldMk cId="1210621577" sldId="268"/>
        </pc:sldMkLst>
        <pc:spChg chg="mod">
          <ac:chgData name="Roman Jašek" userId="8c5da18282d529bf" providerId="LiveId" clId="{5D2A3165-954D-4994-BD6F-C916C5E8E9AD}" dt="2019-03-03T21:30:45.868" v="2278" actId="20577"/>
          <ac:spMkLst>
            <pc:docMk/>
            <pc:sldMk cId="1210621577" sldId="268"/>
            <ac:spMk id="2" creationId="{5C4917DE-90E0-4F62-9F66-1AD5694E2016}"/>
          </ac:spMkLst>
        </pc:spChg>
        <pc:spChg chg="mod">
          <ac:chgData name="Roman Jašek" userId="8c5da18282d529bf" providerId="LiveId" clId="{5D2A3165-954D-4994-BD6F-C916C5E8E9AD}" dt="2019-03-03T21:31:04.761" v="2307" actId="20577"/>
          <ac:spMkLst>
            <pc:docMk/>
            <pc:sldMk cId="1210621577" sldId="268"/>
            <ac:spMk id="3" creationId="{565B6399-CEE2-47AA-9101-079143170B1E}"/>
          </ac:spMkLst>
        </pc:spChg>
      </pc:sldChg>
      <pc:sldChg chg="modSp add modTransition modAnim">
        <pc:chgData name="Roman Jašek" userId="8c5da18282d529bf" providerId="LiveId" clId="{5D2A3165-954D-4994-BD6F-C916C5E8E9AD}" dt="2019-03-04T11:04:47.908" v="2339"/>
        <pc:sldMkLst>
          <pc:docMk/>
          <pc:sldMk cId="3711571376" sldId="269"/>
        </pc:sldMkLst>
        <pc:spChg chg="mod">
          <ac:chgData name="Roman Jašek" userId="8c5da18282d529bf" providerId="LiveId" clId="{5D2A3165-954D-4994-BD6F-C916C5E8E9AD}" dt="2019-03-03T21:26:53.952" v="2026" actId="20577"/>
          <ac:spMkLst>
            <pc:docMk/>
            <pc:sldMk cId="3711571376" sldId="269"/>
            <ac:spMk id="2" creationId="{5013D756-68D6-419F-B72A-54E1937E9137}"/>
          </ac:spMkLst>
        </pc:spChg>
        <pc:spChg chg="mod">
          <ac:chgData name="Roman Jašek" userId="8c5da18282d529bf" providerId="LiveId" clId="{5D2A3165-954D-4994-BD6F-C916C5E8E9AD}" dt="2019-03-03T21:28:19.813" v="2120" actId="313"/>
          <ac:spMkLst>
            <pc:docMk/>
            <pc:sldMk cId="3711571376" sldId="269"/>
            <ac:spMk id="3" creationId="{8B2D8122-C6DF-4D74-B6B3-FD188D0237D0}"/>
          </ac:spMkLst>
        </pc:spChg>
      </pc:sldChg>
      <pc:sldChg chg="modSp add ord modTransition modAnim">
        <pc:chgData name="Roman Jašek" userId="8c5da18282d529bf" providerId="LiveId" clId="{5D2A3165-954D-4994-BD6F-C916C5E8E9AD}" dt="2019-03-04T11:04:47.908" v="2339"/>
        <pc:sldMkLst>
          <pc:docMk/>
          <pc:sldMk cId="2581044276" sldId="270"/>
        </pc:sldMkLst>
        <pc:spChg chg="mod">
          <ac:chgData name="Roman Jašek" userId="8c5da18282d529bf" providerId="LiveId" clId="{5D2A3165-954D-4994-BD6F-C916C5E8E9AD}" dt="2019-03-03T21:29:45.130" v="2191" actId="20577"/>
          <ac:spMkLst>
            <pc:docMk/>
            <pc:sldMk cId="2581044276" sldId="270"/>
            <ac:spMk id="2" creationId="{817A16ED-6FCB-42C7-8436-F4C22FB9CD4D}"/>
          </ac:spMkLst>
        </pc:spChg>
        <pc:spChg chg="mod">
          <ac:chgData name="Roman Jašek" userId="8c5da18282d529bf" providerId="LiveId" clId="{5D2A3165-954D-4994-BD6F-C916C5E8E9AD}" dt="2019-03-03T21:30:34.439" v="2257" actId="20577"/>
          <ac:spMkLst>
            <pc:docMk/>
            <pc:sldMk cId="2581044276" sldId="270"/>
            <ac:spMk id="3" creationId="{13B65318-F205-41A6-AE7E-5F1754DFC5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943211" y="2852936"/>
            <a:ext cx="7257578" cy="2016125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4000" b="1"/>
              <a:t>Edit Master text styles</a:t>
            </a:r>
          </a:p>
          <a:p>
            <a:pPr lvl="1"/>
            <a:r>
              <a:rPr lang="en-US" sz="4000" b="1"/>
              <a:t>Second level</a:t>
            </a:r>
          </a:p>
          <a:p>
            <a:pPr lvl="2"/>
            <a:r>
              <a:rPr lang="en-US" sz="4000" b="1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73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05.03.2019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05.03.2019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3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4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9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herceg@rigant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nerator.swagger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uter/NSwa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utore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pi-map.apihandyman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b="1" dirty="0"/>
              <a:t>Roman J</a:t>
            </a:r>
            <a:r>
              <a:rPr lang="cs-CZ" sz="4400" b="1" dirty="0" err="1"/>
              <a:t>ašek</a:t>
            </a:r>
            <a:endParaRPr lang="cs-CZ" sz="4400" b="1" dirty="0"/>
          </a:p>
          <a:p>
            <a:r>
              <a:rPr lang="en-US" i="1"/>
              <a:t>Riganti </a:t>
            </a:r>
            <a:r>
              <a:rPr lang="en-US" i="1" dirty="0" err="1"/>
              <a:t>s.r.o.</a:t>
            </a:r>
            <a:endParaRPr lang="cs-CZ" i="1" dirty="0"/>
          </a:p>
          <a:p>
            <a:r>
              <a:rPr lang="cs-CZ" i="1" dirty="0"/>
              <a:t>Microsoft MVP</a:t>
            </a:r>
          </a:p>
          <a:p>
            <a:r>
              <a:rPr lang="en-US" dirty="0" err="1">
                <a:hlinkClick r:id="rId2"/>
              </a:rPr>
              <a:t>roman.jasek</a:t>
            </a:r>
            <a:r>
              <a:rPr lang="cs-CZ" dirty="0">
                <a:hlinkClick r:id="rId2"/>
              </a:rPr>
              <a:t>@riganti.cz</a:t>
            </a:r>
            <a:r>
              <a:rPr lang="cs-CZ" dirty="0"/>
              <a:t>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53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6C51-A7A7-4AD3-8C99-8DDE6E8C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Generov</a:t>
            </a:r>
            <a:r>
              <a:rPr lang="cs-CZ" dirty="0" err="1"/>
              <a:t>ání</a:t>
            </a:r>
            <a:r>
              <a:rPr lang="cs-CZ" dirty="0"/>
              <a:t> </a:t>
            </a:r>
            <a:r>
              <a:rPr lang="en-US" dirty="0"/>
              <a:t>– </a:t>
            </a:r>
            <a:r>
              <a:rPr lang="sk-SK" dirty="0"/>
              <a:t>online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BB76-71D4-484D-A584-57048995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sk-SK" dirty="0"/>
              <a:t>Generátor </a:t>
            </a:r>
            <a:r>
              <a:rPr lang="sk-SK" dirty="0" err="1"/>
              <a:t>přímo</a:t>
            </a:r>
            <a:r>
              <a:rPr lang="sk-SK" dirty="0"/>
              <a:t> od </a:t>
            </a:r>
            <a:r>
              <a:rPr lang="sk-SK" dirty="0" err="1"/>
              <a:t>Swaggeru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vygenerovat</a:t>
            </a:r>
            <a:r>
              <a:rPr lang="sk-SK" dirty="0"/>
              <a:t> </a:t>
            </a:r>
            <a:r>
              <a:rPr lang="sk-SK" dirty="0" err="1"/>
              <a:t>přímo</a:t>
            </a:r>
            <a:r>
              <a:rPr lang="sk-SK" dirty="0"/>
              <a:t> v </a:t>
            </a:r>
            <a:r>
              <a:rPr lang="sk-SK" dirty="0" err="1"/>
              <a:t>browseru</a:t>
            </a:r>
            <a:endParaRPr lang="en-US" dirty="0"/>
          </a:p>
          <a:p>
            <a:r>
              <a:rPr lang="cs-CZ" dirty="0">
                <a:hlinkClick r:id="rId2"/>
              </a:rPr>
              <a:t>https://generator.swagger.io/</a:t>
            </a:r>
            <a:endParaRPr lang="sk-SK" dirty="0"/>
          </a:p>
          <a:p>
            <a:r>
              <a:rPr lang="sk-SK" dirty="0"/>
              <a:t>Nastavení:</a:t>
            </a:r>
            <a:endParaRPr lang="en-US" dirty="0"/>
          </a:p>
          <a:p>
            <a:pPr lvl="1"/>
            <a:endParaRPr lang="en-US" dirty="0"/>
          </a:p>
          <a:p>
            <a:endParaRPr lang="cs-CZ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5233A-B2DB-428C-9EE1-8DFF41923F1C}"/>
              </a:ext>
            </a:extLst>
          </p:cNvPr>
          <p:cNvSpPr/>
          <p:nvPr/>
        </p:nvSpPr>
        <p:spPr>
          <a:xfrm>
            <a:off x="990600" y="3863181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options</a:t>
            </a:r>
            <a:r>
              <a:rPr lang="cs-CZ" dirty="0"/>
              <a:t>":</a:t>
            </a:r>
            <a:r>
              <a:rPr lang="en-US" dirty="0"/>
              <a:t> </a:t>
            </a:r>
            <a:r>
              <a:rPr lang="cs-CZ" dirty="0"/>
              <a:t>{ "</a:t>
            </a:r>
            <a:r>
              <a:rPr lang="cs-CZ" dirty="0" err="1"/>
              <a:t>packageName</a:t>
            </a:r>
            <a:r>
              <a:rPr lang="cs-CZ" dirty="0"/>
              <a:t>": „</a:t>
            </a:r>
            <a:r>
              <a:rPr lang="cs-CZ" dirty="0" err="1"/>
              <a:t>LibraryName</a:t>
            </a:r>
            <a:r>
              <a:rPr lang="cs-CZ" dirty="0"/>
              <a:t>" },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swaggerUrl</a:t>
            </a:r>
            <a:r>
              <a:rPr lang="cs-CZ" dirty="0"/>
              <a:t>": „URL ke </a:t>
            </a:r>
            <a:r>
              <a:rPr lang="cs-CZ" dirty="0" err="1"/>
              <a:t>swagger</a:t>
            </a:r>
            <a:r>
              <a:rPr lang="cs-CZ" dirty="0"/>
              <a:t> </a:t>
            </a:r>
            <a:r>
              <a:rPr lang="cs-CZ" dirty="0" err="1"/>
              <a:t>json</a:t>
            </a:r>
            <a:r>
              <a:rPr lang="en-US" dirty="0"/>
              <a:t> </a:t>
            </a:r>
            <a:r>
              <a:rPr lang="cs-CZ" dirty="0"/>
              <a:t>specifikaci" </a:t>
            </a:r>
            <a:endParaRPr lang="en-US" dirty="0"/>
          </a:p>
          <a:p>
            <a:r>
              <a:rPr lang="cs-C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026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D756-68D6-419F-B72A-54E1937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Generování</a:t>
            </a:r>
            <a:r>
              <a:rPr lang="sk-SK" dirty="0"/>
              <a:t> - </a:t>
            </a:r>
            <a:r>
              <a:rPr lang="sk-SK" dirty="0" err="1"/>
              <a:t>NSwagStudio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8122-C6DF-4D74-B6B3-FD188D02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NSwag</a:t>
            </a:r>
            <a:r>
              <a:rPr lang="cs-CZ" dirty="0"/>
              <a:t> - CLI nástroj</a:t>
            </a:r>
            <a:endParaRPr lang="en-US" dirty="0"/>
          </a:p>
          <a:p>
            <a:r>
              <a:rPr lang="sk-SK" dirty="0" err="1"/>
              <a:t>NSwagStudio</a:t>
            </a:r>
            <a:r>
              <a:rPr lang="sk-SK" dirty="0"/>
              <a:t> - </a:t>
            </a:r>
            <a:r>
              <a:rPr lang="en-US" dirty="0" err="1"/>
              <a:t>Desktopov</a:t>
            </a:r>
            <a:r>
              <a:rPr lang="cs-CZ" dirty="0"/>
              <a:t>á aplikace</a:t>
            </a:r>
          </a:p>
          <a:p>
            <a:r>
              <a:rPr lang="cs-CZ" dirty="0">
                <a:hlinkClick r:id="rId2"/>
              </a:rPr>
              <a:t>https://github.com/RSuter/NSwag</a:t>
            </a:r>
            <a:endParaRPr lang="cs-CZ" dirty="0"/>
          </a:p>
          <a:p>
            <a:r>
              <a:rPr lang="cs-CZ" dirty="0"/>
              <a:t>Nastavení výstupu:</a:t>
            </a:r>
          </a:p>
          <a:p>
            <a:pPr lvl="1"/>
            <a:r>
              <a:rPr lang="cs-CZ" dirty="0" err="1"/>
              <a:t>Namespace</a:t>
            </a:r>
            <a:endParaRPr lang="cs-CZ" dirty="0"/>
          </a:p>
          <a:p>
            <a:pPr lvl="1"/>
            <a:r>
              <a:rPr lang="cs-CZ" dirty="0"/>
              <a:t>Zrušit „</a:t>
            </a:r>
            <a:r>
              <a:rPr lang="cs-CZ" dirty="0" err="1"/>
              <a:t>Generate</a:t>
            </a:r>
            <a:r>
              <a:rPr lang="cs-CZ" dirty="0"/>
              <a:t> data </a:t>
            </a:r>
            <a:r>
              <a:rPr lang="cs-CZ" dirty="0" err="1"/>
              <a:t>annotation</a:t>
            </a:r>
            <a:r>
              <a:rPr lang="cs-CZ" dirty="0"/>
              <a:t> </a:t>
            </a:r>
            <a:r>
              <a:rPr lang="cs-CZ" dirty="0" err="1"/>
              <a:t>attributes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Cesta k výstupnímu souboru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115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17DE-90E0-4F62-9F66-1AD5694E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Generování</a:t>
            </a:r>
            <a:r>
              <a:rPr lang="sk-SK" dirty="0"/>
              <a:t> – </a:t>
            </a:r>
            <a:r>
              <a:rPr lang="sk-SK" dirty="0" err="1"/>
              <a:t>Swagger</a:t>
            </a:r>
            <a:r>
              <a:rPr lang="sk-SK" dirty="0"/>
              <a:t> </a:t>
            </a:r>
            <a:r>
              <a:rPr lang="sk-SK" dirty="0" err="1"/>
              <a:t>CodeGen</a:t>
            </a:r>
            <a:r>
              <a:rPr lang="sk-SK" dirty="0"/>
              <a:t> CLI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6399-CEE2-47AA-9101-07914317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CLI nástroj</a:t>
            </a:r>
          </a:p>
          <a:p>
            <a:r>
              <a:rPr lang="sk-SK" dirty="0"/>
              <a:t>Java </a:t>
            </a:r>
            <a:r>
              <a:rPr lang="sk-SK" dirty="0" err="1"/>
              <a:t>aplikace</a:t>
            </a:r>
            <a:endParaRPr lang="sk-SK" dirty="0"/>
          </a:p>
          <a:p>
            <a:r>
              <a:rPr lang="cs-CZ" dirty="0"/>
              <a:t>Stáhnutí .jar souboru z </a:t>
            </a:r>
            <a:r>
              <a:rPr lang="cs-CZ" dirty="0" err="1"/>
              <a:t>maven</a:t>
            </a:r>
            <a:r>
              <a:rPr lang="cs-CZ" dirty="0"/>
              <a:t>-u</a:t>
            </a:r>
          </a:p>
        </p:txBody>
      </p:sp>
    </p:spTree>
    <p:extLst>
      <p:ext uri="{BB962C8B-B14F-4D97-AF65-F5344CB8AC3E}">
        <p14:creationId xmlns:p14="http://schemas.microsoft.com/office/powerpoint/2010/main" val="12106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3218-7FE2-498A-BBD9-98D42DD7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 </a:t>
            </a:r>
            <a:r>
              <a:rPr lang="en-US" dirty="0"/>
              <a:t>- </a:t>
            </a:r>
            <a:r>
              <a:rPr lang="en-US" dirty="0" err="1"/>
              <a:t>AutoRest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D15A-7A09-4607-AA59-DB57FFDF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100" dirty="0"/>
              <a:t>CLI nástroj </a:t>
            </a:r>
            <a:r>
              <a:rPr lang="cs-CZ" sz="3100" dirty="0">
                <a:hlinkClick r:id="rId2"/>
              </a:rPr>
              <a:t>https://github.com/Azure/autorest</a:t>
            </a:r>
            <a:endParaRPr lang="cs-CZ" sz="3100" dirty="0"/>
          </a:p>
          <a:p>
            <a:r>
              <a:rPr lang="cs-CZ" sz="3100" dirty="0"/>
              <a:t>Instalace pomocí NPM</a:t>
            </a:r>
          </a:p>
          <a:p>
            <a:r>
              <a:rPr lang="cs-CZ" sz="3100" dirty="0" err="1"/>
              <a:t>AutoRest.Csharp</a:t>
            </a:r>
            <a:r>
              <a:rPr lang="cs-CZ" sz="3100" dirty="0"/>
              <a:t> – </a:t>
            </a:r>
            <a:r>
              <a:rPr lang="en-US" sz="3100" dirty="0" err="1"/>
              <a:t>gener</a:t>
            </a:r>
            <a:r>
              <a:rPr lang="cs-CZ" sz="3100" dirty="0" err="1"/>
              <a:t>átor</a:t>
            </a:r>
            <a:r>
              <a:rPr lang="cs-CZ" sz="3100" dirty="0"/>
              <a:t> pro C</a:t>
            </a:r>
            <a:r>
              <a:rPr lang="en-US" sz="3100" dirty="0"/>
              <a:t>#</a:t>
            </a:r>
            <a:endParaRPr lang="cs-CZ" sz="3100" dirty="0"/>
          </a:p>
          <a:p>
            <a:endParaRPr lang="en-US" sz="3100" dirty="0"/>
          </a:p>
          <a:p>
            <a:pPr lvl="1"/>
            <a:endParaRPr lang="cs-CZ" sz="3100" dirty="0"/>
          </a:p>
        </p:txBody>
      </p:sp>
    </p:spTree>
    <p:extLst>
      <p:ext uri="{BB962C8B-B14F-4D97-AF65-F5344CB8AC3E}">
        <p14:creationId xmlns:p14="http://schemas.microsoft.com/office/powerpoint/2010/main" val="19050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8F48-E638-4189-B76D-0048E329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Anotace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E980-3C31-4BD1-AA4B-F91B8E96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Přidat Nuget balíček </a:t>
            </a:r>
            <a:r>
              <a:rPr lang="cs-CZ" b="1" dirty="0" err="1"/>
              <a:t>Swashbuckle.AspNetCore.Annotations</a:t>
            </a:r>
            <a:endParaRPr lang="cs-CZ" b="1" dirty="0"/>
          </a:p>
          <a:p>
            <a:r>
              <a:rPr lang="cs-CZ" dirty="0"/>
              <a:t>Povolit anotace v konfiguraci:</a:t>
            </a:r>
          </a:p>
          <a:p>
            <a:endParaRPr lang="cs-CZ" dirty="0"/>
          </a:p>
          <a:p>
            <a:r>
              <a:rPr lang="cs-CZ" dirty="0"/>
              <a:t>Příklady anotací: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9A96F-A32F-4D92-AF1A-B96EFCECFD5C}"/>
              </a:ext>
            </a:extLst>
          </p:cNvPr>
          <p:cNvSpPr/>
          <p:nvPr/>
        </p:nvSpPr>
        <p:spPr>
          <a:xfrm>
            <a:off x="762000" y="45339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SwaggerOperation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RecipesGetAllItems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cs-C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9CB59-9E61-489E-BF52-2BCC73CA5F02}"/>
              </a:ext>
            </a:extLst>
          </p:cNvPr>
          <p:cNvSpPr/>
          <p:nvPr/>
        </p:nvSpPr>
        <p:spPr>
          <a:xfrm>
            <a:off x="762000" y="497384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SwaggerResponse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(200, Type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  <a:endParaRPr lang="cs-C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0C8F8-7E3A-4953-94B2-E04069FA6DD5}"/>
              </a:ext>
            </a:extLst>
          </p:cNvPr>
          <p:cNvSpPr/>
          <p:nvPr/>
        </p:nvSpPr>
        <p:spPr>
          <a:xfrm>
            <a:off x="762000" y="3429000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options.EnableAnnotations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80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965B-77C3-470A-AEFA-37763D2E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Filtry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3BBA-9C25-4CD8-BC70-CF25AD33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Slouží pro manipulaci s výslednou specifikací</a:t>
            </a:r>
          </a:p>
          <a:p>
            <a:r>
              <a:rPr lang="cs-CZ" dirty="0"/>
              <a:t>Na několika úrovních kontextu:</a:t>
            </a:r>
          </a:p>
          <a:p>
            <a:pPr lvl="1"/>
            <a:r>
              <a:rPr lang="cs-CZ" dirty="0" err="1"/>
              <a:t>IDocumentFilter</a:t>
            </a:r>
            <a:r>
              <a:rPr lang="cs-CZ" dirty="0"/>
              <a:t> – na úrovni celého dokumentu</a:t>
            </a:r>
          </a:p>
          <a:p>
            <a:pPr lvl="1"/>
            <a:r>
              <a:rPr lang="cs-CZ" dirty="0" err="1"/>
              <a:t>IOperationFilter</a:t>
            </a:r>
            <a:r>
              <a:rPr lang="cs-CZ" dirty="0"/>
              <a:t> – na úrovni jedné operace</a:t>
            </a:r>
          </a:p>
          <a:p>
            <a:pPr lvl="1"/>
            <a:r>
              <a:rPr lang="cs-CZ" dirty="0" err="1"/>
              <a:t>ISchemaFilter</a:t>
            </a:r>
            <a:r>
              <a:rPr lang="cs-CZ" dirty="0"/>
              <a:t> – na úrovni schématu</a:t>
            </a:r>
          </a:p>
        </p:txBody>
      </p:sp>
    </p:spTree>
    <p:extLst>
      <p:ext uri="{BB962C8B-B14F-4D97-AF65-F5344CB8AC3E}">
        <p14:creationId xmlns:p14="http://schemas.microsoft.com/office/powerpoint/2010/main" val="425947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DC34-640B-48F0-AD31-E859F65E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A768-78BE-4491-84C1-6F8E5084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Specifikace</a:t>
            </a:r>
            <a:endParaRPr lang="en-US" dirty="0"/>
          </a:p>
          <a:p>
            <a:r>
              <a:rPr lang="en-US" dirty="0" err="1"/>
              <a:t>Standardn</a:t>
            </a:r>
            <a:r>
              <a:rPr lang="cs-CZ" dirty="0"/>
              <a:t>í popis REST API</a:t>
            </a:r>
          </a:p>
          <a:p>
            <a:r>
              <a:rPr lang="cs-CZ" dirty="0"/>
              <a:t>Ne</a:t>
            </a:r>
            <a:r>
              <a:rPr lang="sk-SK" dirty="0"/>
              <a:t>závislá na jazyku a </a:t>
            </a:r>
            <a:r>
              <a:rPr lang="sk-SK" dirty="0" err="1"/>
              <a:t>prostředí</a:t>
            </a:r>
            <a:endParaRPr lang="sk-SK" dirty="0"/>
          </a:p>
          <a:p>
            <a:r>
              <a:rPr lang="sk-SK" dirty="0"/>
              <a:t>YAML</a:t>
            </a:r>
            <a:r>
              <a:rPr lang="en-US" dirty="0"/>
              <a:t>/JSON</a:t>
            </a:r>
          </a:p>
          <a:p>
            <a:r>
              <a:rPr lang="en-US" dirty="0" err="1"/>
              <a:t>OpenAPI</a:t>
            </a:r>
            <a:r>
              <a:rPr lang="en-US" dirty="0"/>
              <a:t> map: </a:t>
            </a:r>
            <a:r>
              <a:rPr lang="en-US" dirty="0">
                <a:hlinkClick r:id="rId2"/>
              </a:rPr>
              <a:t>https://openapi-map.apihandyman.io/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F02-EEFE-4C28-9ED6-6B1426DB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63D-80D1-4478-AB8E-D6BFD79B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Sada</a:t>
            </a:r>
            <a:r>
              <a:rPr lang="en-US" dirty="0"/>
              <a:t> n</a:t>
            </a:r>
            <a:r>
              <a:rPr lang="cs-CZ" dirty="0" err="1"/>
              <a:t>ástrojů</a:t>
            </a:r>
            <a:r>
              <a:rPr lang="cs-CZ" dirty="0"/>
              <a:t> pro tvorbu </a:t>
            </a:r>
            <a:r>
              <a:rPr lang="cs-CZ" dirty="0" err="1"/>
              <a:t>OpenAPI</a:t>
            </a:r>
            <a:r>
              <a:rPr lang="cs-CZ" dirty="0"/>
              <a:t> specifikace pro REST API</a:t>
            </a:r>
          </a:p>
          <a:p>
            <a:r>
              <a:rPr lang="cs-CZ" dirty="0" err="1"/>
              <a:t>Swagger</a:t>
            </a:r>
            <a:r>
              <a:rPr lang="cs-CZ" dirty="0"/>
              <a:t> Editor</a:t>
            </a:r>
          </a:p>
          <a:p>
            <a:pPr lvl="1"/>
            <a:r>
              <a:rPr lang="cs-CZ" dirty="0"/>
              <a:t>YAML</a:t>
            </a:r>
            <a:r>
              <a:rPr lang="en-US" dirty="0"/>
              <a:t>/JSON</a:t>
            </a:r>
          </a:p>
          <a:p>
            <a:r>
              <a:rPr lang="en-US" dirty="0"/>
              <a:t>Swagger </a:t>
            </a:r>
            <a:r>
              <a:rPr lang="en-US" dirty="0" err="1"/>
              <a:t>CodeGen</a:t>
            </a:r>
            <a:endParaRPr lang="en-US" dirty="0"/>
          </a:p>
          <a:p>
            <a:pPr lvl="1"/>
            <a:r>
              <a:rPr lang="en-US" dirty="0" err="1"/>
              <a:t>Generov</a:t>
            </a:r>
            <a:r>
              <a:rPr lang="cs-CZ" dirty="0" err="1"/>
              <a:t>ání</a:t>
            </a:r>
            <a:r>
              <a:rPr lang="cs-CZ" dirty="0"/>
              <a:t> klientské</a:t>
            </a:r>
            <a:r>
              <a:rPr lang="en-US" dirty="0"/>
              <a:t>/</a:t>
            </a:r>
            <a:r>
              <a:rPr lang="en-US" dirty="0" err="1"/>
              <a:t>serverov</a:t>
            </a:r>
            <a:r>
              <a:rPr lang="cs-CZ" dirty="0"/>
              <a:t>é části</a:t>
            </a:r>
          </a:p>
          <a:p>
            <a:r>
              <a:rPr lang="cs-CZ" dirty="0" err="1"/>
              <a:t>Swagger</a:t>
            </a:r>
            <a:r>
              <a:rPr lang="cs-CZ" dirty="0"/>
              <a:t> UI</a:t>
            </a:r>
          </a:p>
          <a:p>
            <a:pPr lvl="1"/>
            <a:r>
              <a:rPr lang="cs-CZ" dirty="0"/>
              <a:t>Interaktivní dokumentace</a:t>
            </a:r>
          </a:p>
        </p:txBody>
      </p:sp>
    </p:spTree>
    <p:extLst>
      <p:ext uri="{BB962C8B-B14F-4D97-AF65-F5344CB8AC3E}">
        <p14:creationId xmlns:p14="http://schemas.microsoft.com/office/powerpoint/2010/main" val="20063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647D-D0C1-4C28-A112-5F01C64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Přístupy k vytváření API specifikace</a:t>
            </a:r>
          </a:p>
        </p:txBody>
      </p:sp>
      <p:pic>
        <p:nvPicPr>
          <p:cNvPr id="1026" name="Picture 2" descr="https://swagger.io/swagger/media/blog/wp/DesignvsCode.jpg">
            <a:extLst>
              <a:ext uri="{FF2B5EF4-FFF2-40B4-BE49-F238E27FC236}">
                <a16:creationId xmlns:a16="http://schemas.microsoft.com/office/drawing/2014/main" id="{5FD4FAE1-AD96-4BE4-AF14-450F5C40A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143000"/>
            <a:ext cx="72294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23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65AAC9-637A-4873-8606-E931577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First p</a:t>
            </a:r>
            <a:r>
              <a:rPr lang="cs-CZ" dirty="0" err="1"/>
              <a:t>řístup</a:t>
            </a:r>
            <a:endParaRPr lang="cs-CZ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1F6D97-86FB-4255-A5FF-D9FEAB40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SwaggerHub</a:t>
            </a:r>
            <a:endParaRPr lang="cs-CZ" dirty="0"/>
          </a:p>
          <a:p>
            <a:pPr lvl="1"/>
            <a:r>
              <a:rPr lang="cs-CZ" dirty="0">
                <a:hlinkClick r:id="rId2"/>
              </a:rPr>
              <a:t>https://app.swaggerhub.com/</a:t>
            </a:r>
            <a:endParaRPr lang="cs-CZ" dirty="0"/>
          </a:p>
          <a:p>
            <a:r>
              <a:rPr lang="cs-CZ" dirty="0"/>
              <a:t>Portál pro design </a:t>
            </a:r>
            <a:r>
              <a:rPr lang="cs-CZ" dirty="0" err="1"/>
              <a:t>first</a:t>
            </a:r>
            <a:r>
              <a:rPr lang="cs-CZ" dirty="0"/>
              <a:t> přístup</a:t>
            </a:r>
          </a:p>
          <a:p>
            <a:r>
              <a:rPr lang="cs-CZ" dirty="0"/>
              <a:t>Možnost hostovat nástroje na vlastním serveru</a:t>
            </a:r>
          </a:p>
        </p:txBody>
      </p:sp>
    </p:spTree>
    <p:extLst>
      <p:ext uri="{BB962C8B-B14F-4D97-AF65-F5344CB8AC3E}">
        <p14:creationId xmlns:p14="http://schemas.microsoft.com/office/powerpoint/2010/main" val="377368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AF69-E0A9-48A3-AB96-DA9DC7A6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</a:t>
            </a:r>
            <a:r>
              <a:rPr lang="sk-SK" dirty="0" err="1"/>
              <a:t>přístup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2E09-CC43-4072-9419-5FCFFD78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ASP .NET </a:t>
            </a:r>
            <a:r>
              <a:rPr lang="sk-SK" dirty="0" err="1"/>
              <a:t>Core</a:t>
            </a:r>
            <a:endParaRPr lang="sk-SK" dirty="0"/>
          </a:p>
          <a:p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 err="1"/>
              <a:t>Swashbuckle</a:t>
            </a:r>
            <a:r>
              <a:rPr lang="en-US" b="1" dirty="0"/>
              <a:t>.</a:t>
            </a:r>
            <a:r>
              <a:rPr lang="en-US" b="1"/>
              <a:t>AspNetCore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54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9EC3-7288-40BA-A27A-D29B9F37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D703-FBE5-4100-9561-C5C6AB50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err="1"/>
              <a:t>bal</a:t>
            </a:r>
            <a:r>
              <a:rPr lang="cs-CZ" dirty="0"/>
              <a:t>íček </a:t>
            </a:r>
            <a:r>
              <a:rPr lang="cs-CZ" b="1" dirty="0" err="1"/>
              <a:t>Swashbuckle.AspNetCore</a:t>
            </a:r>
            <a:endParaRPr lang="cs-CZ" b="1" dirty="0"/>
          </a:p>
          <a:p>
            <a:r>
              <a:rPr lang="en-US" dirty="0"/>
              <a:t>P</a:t>
            </a:r>
            <a:r>
              <a:rPr lang="cs-CZ" dirty="0" err="1"/>
              <a:t>řidání</a:t>
            </a:r>
            <a:r>
              <a:rPr lang="cs-CZ" dirty="0"/>
              <a:t> konfigurace: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4D47A-E956-4932-9BDB-53B42619E9F7}"/>
              </a:ext>
            </a:extLst>
          </p:cNvPr>
          <p:cNvSpPr/>
          <p:nvPr/>
        </p:nvSpPr>
        <p:spPr>
          <a:xfrm>
            <a:off x="1104900" y="29718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services.AddSwaggerGen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options.SwaggerDoc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"v1"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Info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"IW5 API"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Version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"v1"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5020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7713-8786-4DE8-ADAE-7F0CE86A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97BB-588F-4B3D-9D79-2A1C8F7C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Přidání </a:t>
            </a:r>
            <a:r>
              <a:rPr lang="cs-CZ" dirty="0" err="1"/>
              <a:t>middleware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/>
              <a:t>Přidání </a:t>
            </a:r>
            <a:r>
              <a:rPr lang="cs-CZ" dirty="0" err="1"/>
              <a:t>middleware</a:t>
            </a:r>
            <a:r>
              <a:rPr lang="cs-CZ" dirty="0"/>
              <a:t> pro </a:t>
            </a:r>
            <a:r>
              <a:rPr lang="cs-CZ" dirty="0" err="1"/>
              <a:t>Swagger</a:t>
            </a:r>
            <a:r>
              <a:rPr lang="cs-CZ" dirty="0"/>
              <a:t> UI: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21E2E-C5BA-407A-9A50-4048FEFFBDBD}"/>
              </a:ext>
            </a:extLst>
          </p:cNvPr>
          <p:cNvSpPr/>
          <p:nvPr/>
        </p:nvSpPr>
        <p:spPr>
          <a:xfrm>
            <a:off x="762000" y="4038600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app.UseSwaggerUI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options.SwaggerEndpoint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cs-CZ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swagger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/v1/</a:t>
            </a:r>
            <a:r>
              <a:rPr lang="cs-CZ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swagger.json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"v1"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  <a:endParaRPr lang="cs-CZ" sz="1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AFBD2-3150-46F1-B215-5E018AD833B1}"/>
              </a:ext>
            </a:extLst>
          </p:cNvPr>
          <p:cNvSpPr/>
          <p:nvPr/>
        </p:nvSpPr>
        <p:spPr>
          <a:xfrm>
            <a:off x="762000" y="2345286"/>
            <a:ext cx="198323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374492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16ED-6FCB-42C7-8436-F4C22FB9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Swagger</a:t>
            </a:r>
            <a:r>
              <a:rPr lang="sk-SK" dirty="0"/>
              <a:t> editor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5318-F205-41A6-AE7E-5F1754D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Online </a:t>
            </a:r>
            <a:r>
              <a:rPr lang="sk-SK" dirty="0" err="1"/>
              <a:t>verze</a:t>
            </a:r>
            <a:r>
              <a:rPr lang="cs-CZ" dirty="0"/>
              <a:t> </a:t>
            </a:r>
            <a:r>
              <a:rPr lang="en-US" dirty="0">
                <a:hlinkClick r:id="rId2"/>
              </a:rPr>
              <a:t>https://editor.swagger.io</a:t>
            </a:r>
            <a:endParaRPr lang="en-US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rozchodit</a:t>
            </a:r>
            <a:r>
              <a:rPr lang="sk-SK" dirty="0"/>
              <a:t> </a:t>
            </a:r>
            <a:r>
              <a:rPr lang="sk-SK" dirty="0" err="1"/>
              <a:t>lokálně</a:t>
            </a:r>
            <a:endParaRPr lang="sk-SK" dirty="0"/>
          </a:p>
          <a:p>
            <a:r>
              <a:rPr lang="sk-SK" dirty="0" err="1"/>
              <a:t>Docker</a:t>
            </a:r>
            <a:r>
              <a:rPr lang="sk-SK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5810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F" id="{CF246C45-E9FC-4CF1-AD2F-5CCF49897CB4}" vid="{D9559CFF-8A38-4F07-B36A-853357FCFC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922</TotalTime>
  <Words>415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Basic master</vt:lpstr>
      <vt:lpstr>Swagger</vt:lpstr>
      <vt:lpstr>OpenAPI</vt:lpstr>
      <vt:lpstr>Swagger</vt:lpstr>
      <vt:lpstr>Přístupy k vytváření API specifikace</vt:lpstr>
      <vt:lpstr>Design First přístup</vt:lpstr>
      <vt:lpstr>Code First přístup</vt:lpstr>
      <vt:lpstr>Setup</vt:lpstr>
      <vt:lpstr>Setup</vt:lpstr>
      <vt:lpstr>Swagger editor</vt:lpstr>
      <vt:lpstr>Generování – online</vt:lpstr>
      <vt:lpstr>Generování - NSwagStudio</vt:lpstr>
      <vt:lpstr>Generování – Swagger CodeGen CLI</vt:lpstr>
      <vt:lpstr>Generování - AutoRest</vt:lpstr>
      <vt:lpstr>Anotace</vt:lpstr>
      <vt:lpstr>Filtry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Jašek</dc:creator>
  <cp:lastModifiedBy>Roman Jašek</cp:lastModifiedBy>
  <cp:revision>1</cp:revision>
  <dcterms:created xsi:type="dcterms:W3CDTF">2019-03-03T20:37:48Z</dcterms:created>
  <dcterms:modified xsi:type="dcterms:W3CDTF">2019-03-05T06:45:58Z</dcterms:modified>
</cp:coreProperties>
</file>