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2"/>
  </p:notesMasterIdLst>
  <p:sldIdLst>
    <p:sldId id="256" r:id="rId2"/>
    <p:sldId id="266" r:id="rId3"/>
    <p:sldId id="288" r:id="rId4"/>
    <p:sldId id="310" r:id="rId5"/>
    <p:sldId id="264" r:id="rId6"/>
    <p:sldId id="276" r:id="rId7"/>
    <p:sldId id="316" r:id="rId8"/>
    <p:sldId id="314" r:id="rId9"/>
    <p:sldId id="309" r:id="rId10"/>
    <p:sldId id="312" r:id="rId11"/>
    <p:sldId id="290" r:id="rId12"/>
    <p:sldId id="291" r:id="rId13"/>
    <p:sldId id="299" r:id="rId14"/>
    <p:sldId id="300" r:id="rId15"/>
    <p:sldId id="298" r:id="rId16"/>
    <p:sldId id="301" r:id="rId17"/>
    <p:sldId id="304" r:id="rId18"/>
    <p:sldId id="287" r:id="rId19"/>
    <p:sldId id="272" r:id="rId20"/>
    <p:sldId id="297" r:id="rId21"/>
    <p:sldId id="282" r:id="rId22"/>
    <p:sldId id="311" r:id="rId23"/>
    <p:sldId id="315" r:id="rId24"/>
    <p:sldId id="284" r:id="rId25"/>
    <p:sldId id="285" r:id="rId26"/>
    <p:sldId id="319" r:id="rId27"/>
    <p:sldId id="317" r:id="rId28"/>
    <p:sldId id="318" r:id="rId29"/>
    <p:sldId id="326" r:id="rId30"/>
    <p:sldId id="327" r:id="rId31"/>
    <p:sldId id="305" r:id="rId32"/>
    <p:sldId id="328" r:id="rId33"/>
    <p:sldId id="306" r:id="rId34"/>
    <p:sldId id="307" r:id="rId35"/>
    <p:sldId id="308" r:id="rId36"/>
    <p:sldId id="322" r:id="rId37"/>
    <p:sldId id="321" r:id="rId38"/>
    <p:sldId id="323" r:id="rId39"/>
    <p:sldId id="324" r:id="rId40"/>
    <p:sldId id="325" r:id="rId4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  <a:srgbClr val="2C3E50"/>
    <a:srgbClr val="4F81BD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Světlý styl 2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2" autoAdjust="0"/>
    <p:restoredTop sz="77300" autoAdjust="0"/>
  </p:normalViewPr>
  <p:slideViewPr>
    <p:cSldViewPr>
      <p:cViewPr varScale="1">
        <p:scale>
          <a:sx n="165" d="100"/>
          <a:sy n="165" d="100"/>
        </p:scale>
        <p:origin x="7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021FC-BCA1-4962-B59C-F3355DD9F0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B67824E0-AFA7-4594-B027-1F416C5EABAE}">
      <dgm:prSet phldrT="[Text]"/>
      <dgm:spPr/>
      <dgm:t>
        <a:bodyPr/>
        <a:lstStyle/>
        <a:p>
          <a:r>
            <a:rPr lang="cs-CZ" dirty="0" err="1"/>
            <a:t>View</a:t>
          </a:r>
          <a:endParaRPr lang="cs-CZ" dirty="0"/>
        </a:p>
      </dgm:t>
    </dgm:pt>
    <dgm:pt modelId="{8D29CF86-8C4D-4544-81D4-83494DEC3E97}" type="parTrans" cxnId="{74861879-DE72-42D5-BF06-D244FADF3B48}">
      <dgm:prSet/>
      <dgm:spPr/>
      <dgm:t>
        <a:bodyPr/>
        <a:lstStyle/>
        <a:p>
          <a:endParaRPr lang="cs-CZ"/>
        </a:p>
      </dgm:t>
    </dgm:pt>
    <dgm:pt modelId="{294411D7-AF4E-4DE3-9532-382ECFD5E4F4}" type="sibTrans" cxnId="{74861879-DE72-42D5-BF06-D244FADF3B48}">
      <dgm:prSet/>
      <dgm:spPr/>
      <dgm:t>
        <a:bodyPr/>
        <a:lstStyle/>
        <a:p>
          <a:endParaRPr lang="cs-CZ"/>
        </a:p>
      </dgm:t>
    </dgm:pt>
    <dgm:pt modelId="{1419DD08-6061-47AD-A8D5-F9652502E1D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cs-CZ" sz="1000" dirty="0" err="1"/>
            <a:t>MyWindow.xaml</a:t>
          </a:r>
          <a:endParaRPr lang="cs-CZ" sz="1000" dirty="0"/>
        </a:p>
      </dgm:t>
    </dgm:pt>
    <dgm:pt modelId="{2F36C67D-A604-43D5-8C88-E9E3F54D87C9}" type="parTrans" cxnId="{F308CC82-8DD3-4612-8A86-3A89AFF23663}">
      <dgm:prSet/>
      <dgm:spPr/>
      <dgm:t>
        <a:bodyPr/>
        <a:lstStyle/>
        <a:p>
          <a:endParaRPr lang="cs-CZ"/>
        </a:p>
      </dgm:t>
    </dgm:pt>
    <dgm:pt modelId="{1A82D1C6-4229-4A82-A982-C9FA885FBEDC}" type="sibTrans" cxnId="{F308CC82-8DD3-4612-8A86-3A89AFF23663}">
      <dgm:prSet/>
      <dgm:spPr/>
      <dgm:t>
        <a:bodyPr/>
        <a:lstStyle/>
        <a:p>
          <a:endParaRPr lang="cs-CZ"/>
        </a:p>
      </dgm:t>
    </dgm:pt>
    <dgm:pt modelId="{CED6CEFD-2ED3-4DC5-BF91-FBD657065A35}">
      <dgm:prSet phldrT="[Text]"/>
      <dgm:spPr/>
      <dgm:t>
        <a:bodyPr/>
        <a:lstStyle/>
        <a:p>
          <a:r>
            <a:rPr lang="cs-CZ" dirty="0" err="1"/>
            <a:t>MyWindow.xaml.cs</a:t>
          </a:r>
          <a:endParaRPr lang="cs-CZ" dirty="0"/>
        </a:p>
      </dgm:t>
    </dgm:pt>
    <dgm:pt modelId="{185AC3C9-C1DF-46B5-BA9E-C8AF71597284}" type="parTrans" cxnId="{2E09277B-FAA2-4834-938F-2F14CE09A49F}">
      <dgm:prSet/>
      <dgm:spPr/>
      <dgm:t>
        <a:bodyPr/>
        <a:lstStyle/>
        <a:p>
          <a:endParaRPr lang="cs-CZ"/>
        </a:p>
      </dgm:t>
    </dgm:pt>
    <dgm:pt modelId="{C91FDAD2-CEA3-4E6C-B60B-448CB4ACE285}" type="sibTrans" cxnId="{2E09277B-FAA2-4834-938F-2F14CE09A49F}">
      <dgm:prSet/>
      <dgm:spPr/>
      <dgm:t>
        <a:bodyPr/>
        <a:lstStyle/>
        <a:p>
          <a:endParaRPr lang="cs-CZ"/>
        </a:p>
      </dgm:t>
    </dgm:pt>
    <dgm:pt modelId="{03D9D34C-344D-47EB-A181-76E583751D86}">
      <dgm:prSet phldrT="[Text]"/>
      <dgm:spPr/>
      <dgm:t>
        <a:bodyPr/>
        <a:lstStyle/>
        <a:p>
          <a:r>
            <a:rPr lang="cs-CZ" dirty="0" err="1"/>
            <a:t>ViewModel</a:t>
          </a:r>
          <a:endParaRPr lang="cs-CZ" dirty="0"/>
        </a:p>
      </dgm:t>
    </dgm:pt>
    <dgm:pt modelId="{27EE2D44-ED41-47F1-B006-A4A2D764733A}" type="parTrans" cxnId="{63182AFE-AFAB-41C8-9BF9-081885F6E5C0}">
      <dgm:prSet/>
      <dgm:spPr/>
      <dgm:t>
        <a:bodyPr/>
        <a:lstStyle/>
        <a:p>
          <a:endParaRPr lang="cs-CZ"/>
        </a:p>
      </dgm:t>
    </dgm:pt>
    <dgm:pt modelId="{4EC98861-7123-4B94-A7B5-9BA47A14CC5F}" type="sibTrans" cxnId="{63182AFE-AFAB-41C8-9BF9-081885F6E5C0}">
      <dgm:prSet/>
      <dgm:spPr/>
      <dgm:t>
        <a:bodyPr/>
        <a:lstStyle/>
        <a:p>
          <a:endParaRPr lang="cs-CZ"/>
        </a:p>
      </dgm:t>
    </dgm:pt>
    <dgm:pt modelId="{1EF12813-A9F9-40B0-A451-9BA45A6C5BFE}">
      <dgm:prSet phldrT="[Text]"/>
      <dgm:spPr/>
      <dgm:t>
        <a:bodyPr/>
        <a:lstStyle/>
        <a:p>
          <a:r>
            <a:rPr lang="en-US" dirty="0" err="1"/>
            <a:t>MyViewModel.cs</a:t>
          </a:r>
          <a:endParaRPr lang="cs-CZ" dirty="0"/>
        </a:p>
      </dgm:t>
    </dgm:pt>
    <dgm:pt modelId="{7E6DD980-B061-4705-A697-F706311C004D}" type="parTrans" cxnId="{24E19F34-0AEA-4540-969E-7132649015B7}">
      <dgm:prSet/>
      <dgm:spPr/>
      <dgm:t>
        <a:bodyPr/>
        <a:lstStyle/>
        <a:p>
          <a:endParaRPr lang="cs-CZ"/>
        </a:p>
      </dgm:t>
    </dgm:pt>
    <dgm:pt modelId="{C1F6FD08-836A-4EE5-9E31-128C11FB5181}" type="sibTrans" cxnId="{24E19F34-0AEA-4540-969E-7132649015B7}">
      <dgm:prSet/>
      <dgm:spPr/>
      <dgm:t>
        <a:bodyPr/>
        <a:lstStyle/>
        <a:p>
          <a:endParaRPr lang="cs-CZ"/>
        </a:p>
      </dgm:t>
    </dgm:pt>
    <dgm:pt modelId="{407BB8A6-C460-4FBD-9209-988DFF26D10D}">
      <dgm:prSet phldrT="[Text]"/>
      <dgm:spPr/>
      <dgm:t>
        <a:bodyPr/>
        <a:lstStyle/>
        <a:p>
          <a:r>
            <a:rPr lang="en-US" dirty="0"/>
            <a:t>View</a:t>
          </a:r>
          <a:endParaRPr lang="cs-CZ" dirty="0"/>
        </a:p>
      </dgm:t>
    </dgm:pt>
    <dgm:pt modelId="{9547AEE3-82AC-4D2E-8AA0-719CCB29C91E}" type="parTrans" cxnId="{3A94A480-557F-41AB-B18B-9B1958CEF711}">
      <dgm:prSet/>
      <dgm:spPr/>
      <dgm:t>
        <a:bodyPr/>
        <a:lstStyle/>
        <a:p>
          <a:endParaRPr lang="cs-CZ"/>
        </a:p>
      </dgm:t>
    </dgm:pt>
    <dgm:pt modelId="{B6468B07-8B73-4DAC-8EEB-0EFCB1AB5792}" type="sibTrans" cxnId="{3A94A480-557F-41AB-B18B-9B1958CEF711}">
      <dgm:prSet/>
      <dgm:spPr/>
      <dgm:t>
        <a:bodyPr/>
        <a:lstStyle/>
        <a:p>
          <a:endParaRPr lang="cs-CZ"/>
        </a:p>
      </dgm:t>
    </dgm:pt>
    <dgm:pt modelId="{0B4C9C6C-D875-45B3-968D-3EF855243C2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Html</a:t>
          </a:r>
          <a:endParaRPr lang="cs-CZ" dirty="0"/>
        </a:p>
      </dgm:t>
    </dgm:pt>
    <dgm:pt modelId="{2C6BFD5E-5572-4A68-8BF3-2AD4EF36DC0B}" type="parTrans" cxnId="{49B7B4C2-9DB8-4E1C-B655-F6F06C27932A}">
      <dgm:prSet/>
      <dgm:spPr/>
      <dgm:t>
        <a:bodyPr/>
        <a:lstStyle/>
        <a:p>
          <a:endParaRPr lang="cs-CZ"/>
        </a:p>
      </dgm:t>
    </dgm:pt>
    <dgm:pt modelId="{F332A1E3-0CF6-4FC9-BDF1-1A4EB171F676}" type="sibTrans" cxnId="{49B7B4C2-9DB8-4E1C-B655-F6F06C27932A}">
      <dgm:prSet/>
      <dgm:spPr/>
      <dgm:t>
        <a:bodyPr/>
        <a:lstStyle/>
        <a:p>
          <a:endParaRPr lang="cs-CZ"/>
        </a:p>
      </dgm:t>
    </dgm:pt>
    <dgm:pt modelId="{24C3782A-DAAA-47C6-A2A2-90BF5E25679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Css</a:t>
          </a:r>
          <a:endParaRPr lang="cs-CZ" dirty="0"/>
        </a:p>
      </dgm:t>
    </dgm:pt>
    <dgm:pt modelId="{E138518B-2827-4964-9B7E-EB46EA464470}" type="parTrans" cxnId="{37BE5392-DA12-4047-965C-0109D273E244}">
      <dgm:prSet/>
      <dgm:spPr/>
      <dgm:t>
        <a:bodyPr/>
        <a:lstStyle/>
        <a:p>
          <a:endParaRPr lang="cs-CZ"/>
        </a:p>
      </dgm:t>
    </dgm:pt>
    <dgm:pt modelId="{3D070B90-B2DB-44A8-9B0E-82D51441543E}" type="sibTrans" cxnId="{37BE5392-DA12-4047-965C-0109D273E244}">
      <dgm:prSet/>
      <dgm:spPr/>
      <dgm:t>
        <a:bodyPr/>
        <a:lstStyle/>
        <a:p>
          <a:endParaRPr lang="cs-CZ"/>
        </a:p>
      </dgm:t>
    </dgm:pt>
    <dgm:pt modelId="{480D360D-317D-457B-85EA-FB72FAEA3F3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Javascript</a:t>
          </a:r>
          <a:endParaRPr lang="cs-CZ" dirty="0"/>
        </a:p>
      </dgm:t>
    </dgm:pt>
    <dgm:pt modelId="{96D67C36-EC09-45B7-B47E-D44E6B5969A3}" type="parTrans" cxnId="{7AC3A763-30C0-4187-828B-55AFCB748555}">
      <dgm:prSet/>
      <dgm:spPr/>
      <dgm:t>
        <a:bodyPr/>
        <a:lstStyle/>
        <a:p>
          <a:endParaRPr lang="cs-CZ"/>
        </a:p>
      </dgm:t>
    </dgm:pt>
    <dgm:pt modelId="{73F94591-B3A4-4F25-8174-72E286FFE884}" type="sibTrans" cxnId="{7AC3A763-30C0-4187-828B-55AFCB748555}">
      <dgm:prSet/>
      <dgm:spPr/>
      <dgm:t>
        <a:bodyPr/>
        <a:lstStyle/>
        <a:p>
          <a:endParaRPr lang="cs-CZ"/>
        </a:p>
      </dgm:t>
    </dgm:pt>
    <dgm:pt modelId="{5483FD18-2CC5-4403-9C94-AD4B6FC112B4}">
      <dgm:prSet phldrT="[Text]"/>
      <dgm:spPr/>
      <dgm:t>
        <a:bodyPr/>
        <a:lstStyle/>
        <a:p>
          <a:r>
            <a:rPr lang="en-US" dirty="0" err="1"/>
            <a:t>viewmodel</a:t>
          </a:r>
          <a:endParaRPr lang="cs-CZ" dirty="0"/>
        </a:p>
      </dgm:t>
    </dgm:pt>
    <dgm:pt modelId="{00D830C1-A516-4733-ABFC-7C903EF1A265}" type="parTrans" cxnId="{DA361B20-9646-45B9-9D1A-65C6E2B7869C}">
      <dgm:prSet/>
      <dgm:spPr/>
      <dgm:t>
        <a:bodyPr/>
        <a:lstStyle/>
        <a:p>
          <a:endParaRPr lang="cs-CZ"/>
        </a:p>
      </dgm:t>
    </dgm:pt>
    <dgm:pt modelId="{920FAB54-1825-474D-BC89-25767FA26B06}" type="sibTrans" cxnId="{DA361B20-9646-45B9-9D1A-65C6E2B7869C}">
      <dgm:prSet/>
      <dgm:spPr/>
      <dgm:t>
        <a:bodyPr/>
        <a:lstStyle/>
        <a:p>
          <a:endParaRPr lang="cs-CZ"/>
        </a:p>
      </dgm:t>
    </dgm:pt>
    <dgm:pt modelId="{BFF4C4F3-8912-4037-9FC3-7CE2C4D13242}">
      <dgm:prSet phldrT="[Text]"/>
      <dgm:spPr/>
      <dgm:t>
        <a:bodyPr/>
        <a:lstStyle/>
        <a:p>
          <a:r>
            <a:rPr lang="en-US" dirty="0" err="1"/>
            <a:t>Javascript</a:t>
          </a:r>
          <a:endParaRPr lang="cs-CZ" dirty="0"/>
        </a:p>
      </dgm:t>
    </dgm:pt>
    <dgm:pt modelId="{F4086EE9-EC83-4309-B923-A3FDF48581FD}" type="parTrans" cxnId="{A91285B6-435F-4B7B-A9A3-BDFFAECDAB12}">
      <dgm:prSet/>
      <dgm:spPr/>
      <dgm:t>
        <a:bodyPr/>
        <a:lstStyle/>
        <a:p>
          <a:endParaRPr lang="cs-CZ"/>
        </a:p>
      </dgm:t>
    </dgm:pt>
    <dgm:pt modelId="{7AA0A669-D3CF-45DF-B520-7F5A85EE2A1D}" type="sibTrans" cxnId="{A91285B6-435F-4B7B-A9A3-BDFFAECDAB12}">
      <dgm:prSet/>
      <dgm:spPr/>
      <dgm:t>
        <a:bodyPr/>
        <a:lstStyle/>
        <a:p>
          <a:endParaRPr lang="cs-CZ"/>
        </a:p>
      </dgm:t>
    </dgm:pt>
    <dgm:pt modelId="{8CAC7479-C916-47A6-9A9E-F20D1F43064E}" type="pres">
      <dgm:prSet presAssocID="{BA9021FC-BCA1-4962-B59C-F3355DD9F0AC}" presName="theList" presStyleCnt="0">
        <dgm:presLayoutVars>
          <dgm:dir/>
          <dgm:animLvl val="lvl"/>
          <dgm:resizeHandles val="exact"/>
        </dgm:presLayoutVars>
      </dgm:prSet>
      <dgm:spPr/>
    </dgm:pt>
    <dgm:pt modelId="{6E7B066A-863A-45F6-BE94-AA5C7E0906C7}" type="pres">
      <dgm:prSet presAssocID="{B67824E0-AFA7-4594-B027-1F416C5EABAE}" presName="compNode" presStyleCnt="0"/>
      <dgm:spPr/>
    </dgm:pt>
    <dgm:pt modelId="{65B32943-3885-4B36-8F09-CF8391065407}" type="pres">
      <dgm:prSet presAssocID="{B67824E0-AFA7-4594-B027-1F416C5EABAE}" presName="aNode" presStyleLbl="bgShp" presStyleIdx="0" presStyleCnt="4" custLinFactNeighborX="-104"/>
      <dgm:spPr/>
    </dgm:pt>
    <dgm:pt modelId="{18DEB4F4-8197-482A-A4EC-54E1D9AE748C}" type="pres">
      <dgm:prSet presAssocID="{B67824E0-AFA7-4594-B027-1F416C5EABAE}" presName="textNode" presStyleLbl="bgShp" presStyleIdx="0" presStyleCnt="4"/>
      <dgm:spPr/>
    </dgm:pt>
    <dgm:pt modelId="{C5F4EF68-B9CB-4BF9-85CC-7D25499E460D}" type="pres">
      <dgm:prSet presAssocID="{B67824E0-AFA7-4594-B027-1F416C5EABAE}" presName="compChildNode" presStyleCnt="0"/>
      <dgm:spPr/>
    </dgm:pt>
    <dgm:pt modelId="{34236EDA-934C-4E81-AA6C-7D0C696C4EE7}" type="pres">
      <dgm:prSet presAssocID="{B67824E0-AFA7-4594-B027-1F416C5EABAE}" presName="theInnerList" presStyleCnt="0"/>
      <dgm:spPr/>
    </dgm:pt>
    <dgm:pt modelId="{517CBD7A-6B85-469D-916D-294C47850DE9}" type="pres">
      <dgm:prSet presAssocID="{1419DD08-6061-47AD-A8D5-F9652502E1D7}" presName="childNode" presStyleLbl="node1" presStyleIdx="0" presStyleCnt="7">
        <dgm:presLayoutVars>
          <dgm:bulletEnabled val="1"/>
        </dgm:presLayoutVars>
      </dgm:prSet>
      <dgm:spPr/>
    </dgm:pt>
    <dgm:pt modelId="{754CBCC3-8ECC-4B1C-8DC5-35662F76753F}" type="pres">
      <dgm:prSet presAssocID="{1419DD08-6061-47AD-A8D5-F9652502E1D7}" presName="aSpace2" presStyleCnt="0"/>
      <dgm:spPr/>
    </dgm:pt>
    <dgm:pt modelId="{643FCF8D-61B6-4FA7-BC81-0B8B7BE6F2E1}" type="pres">
      <dgm:prSet presAssocID="{CED6CEFD-2ED3-4DC5-BF91-FBD657065A35}" presName="childNode" presStyleLbl="node1" presStyleIdx="1" presStyleCnt="7">
        <dgm:presLayoutVars>
          <dgm:bulletEnabled val="1"/>
        </dgm:presLayoutVars>
      </dgm:prSet>
      <dgm:spPr/>
    </dgm:pt>
    <dgm:pt modelId="{93639B11-1B2D-421E-BEC7-EF17C9C7C5F9}" type="pres">
      <dgm:prSet presAssocID="{B67824E0-AFA7-4594-B027-1F416C5EABAE}" presName="aSpace" presStyleCnt="0"/>
      <dgm:spPr/>
    </dgm:pt>
    <dgm:pt modelId="{616E9420-E62A-4B48-93F6-A2166BC8F649}" type="pres">
      <dgm:prSet presAssocID="{03D9D34C-344D-47EB-A181-76E583751D86}" presName="compNode" presStyleCnt="0"/>
      <dgm:spPr/>
    </dgm:pt>
    <dgm:pt modelId="{869BBCD9-D71A-4502-9352-C069480F7387}" type="pres">
      <dgm:prSet presAssocID="{03D9D34C-344D-47EB-A181-76E583751D86}" presName="aNode" presStyleLbl="bgShp" presStyleIdx="1" presStyleCnt="4"/>
      <dgm:spPr/>
    </dgm:pt>
    <dgm:pt modelId="{DEDBE93C-1157-455F-9037-27D005B7515D}" type="pres">
      <dgm:prSet presAssocID="{03D9D34C-344D-47EB-A181-76E583751D86}" presName="textNode" presStyleLbl="bgShp" presStyleIdx="1" presStyleCnt="4"/>
      <dgm:spPr/>
    </dgm:pt>
    <dgm:pt modelId="{416F8DC3-D8FD-4B9B-A1A0-E5FB8ADD2144}" type="pres">
      <dgm:prSet presAssocID="{03D9D34C-344D-47EB-A181-76E583751D86}" presName="compChildNode" presStyleCnt="0"/>
      <dgm:spPr/>
    </dgm:pt>
    <dgm:pt modelId="{CED62E12-0F90-4BA9-900F-45EAA4E682BD}" type="pres">
      <dgm:prSet presAssocID="{03D9D34C-344D-47EB-A181-76E583751D86}" presName="theInnerList" presStyleCnt="0"/>
      <dgm:spPr/>
    </dgm:pt>
    <dgm:pt modelId="{BAC99BC8-DC42-4671-89F5-7AE43B0FE2C3}" type="pres">
      <dgm:prSet presAssocID="{1EF12813-A9F9-40B0-A451-9BA45A6C5BFE}" presName="childNode" presStyleLbl="node1" presStyleIdx="2" presStyleCnt="7">
        <dgm:presLayoutVars>
          <dgm:bulletEnabled val="1"/>
        </dgm:presLayoutVars>
      </dgm:prSet>
      <dgm:spPr/>
    </dgm:pt>
    <dgm:pt modelId="{8C7FE9EF-6554-4E0C-9F94-8EADB2921211}" type="pres">
      <dgm:prSet presAssocID="{03D9D34C-344D-47EB-A181-76E583751D86}" presName="aSpace" presStyleCnt="0"/>
      <dgm:spPr/>
    </dgm:pt>
    <dgm:pt modelId="{DF022486-3038-42AB-AB86-0304C17953F0}" type="pres">
      <dgm:prSet presAssocID="{407BB8A6-C460-4FBD-9209-988DFF26D10D}" presName="compNode" presStyleCnt="0"/>
      <dgm:spPr/>
    </dgm:pt>
    <dgm:pt modelId="{890FD8E3-134E-4C0C-8A17-9270D527E315}" type="pres">
      <dgm:prSet presAssocID="{407BB8A6-C460-4FBD-9209-988DFF26D10D}" presName="aNode" presStyleLbl="bgShp" presStyleIdx="2" presStyleCnt="4"/>
      <dgm:spPr/>
    </dgm:pt>
    <dgm:pt modelId="{DB4A308A-A03E-42A6-9E0D-DF80A9CF5264}" type="pres">
      <dgm:prSet presAssocID="{407BB8A6-C460-4FBD-9209-988DFF26D10D}" presName="textNode" presStyleLbl="bgShp" presStyleIdx="2" presStyleCnt="4"/>
      <dgm:spPr/>
    </dgm:pt>
    <dgm:pt modelId="{F5DD1AEE-8131-4EC2-936B-D53FAC665C18}" type="pres">
      <dgm:prSet presAssocID="{407BB8A6-C460-4FBD-9209-988DFF26D10D}" presName="compChildNode" presStyleCnt="0"/>
      <dgm:spPr/>
    </dgm:pt>
    <dgm:pt modelId="{A091126F-DEBA-49BC-9B59-D3A52F105E9A}" type="pres">
      <dgm:prSet presAssocID="{407BB8A6-C460-4FBD-9209-988DFF26D10D}" presName="theInnerList" presStyleCnt="0"/>
      <dgm:spPr/>
    </dgm:pt>
    <dgm:pt modelId="{4D34C2FC-A764-45B8-9EB8-5E18F627781F}" type="pres">
      <dgm:prSet presAssocID="{0B4C9C6C-D875-45B3-968D-3EF855243C25}" presName="childNode" presStyleLbl="node1" presStyleIdx="3" presStyleCnt="7">
        <dgm:presLayoutVars>
          <dgm:bulletEnabled val="1"/>
        </dgm:presLayoutVars>
      </dgm:prSet>
      <dgm:spPr/>
    </dgm:pt>
    <dgm:pt modelId="{5228C6C4-6136-4C78-8AD1-3620B3478A4D}" type="pres">
      <dgm:prSet presAssocID="{0B4C9C6C-D875-45B3-968D-3EF855243C25}" presName="aSpace2" presStyleCnt="0"/>
      <dgm:spPr/>
    </dgm:pt>
    <dgm:pt modelId="{DD5C8B02-089A-4CA4-9CCD-3AB49A3D4B54}" type="pres">
      <dgm:prSet presAssocID="{24C3782A-DAAA-47C6-A2A2-90BF5E256799}" presName="childNode" presStyleLbl="node1" presStyleIdx="4" presStyleCnt="7">
        <dgm:presLayoutVars>
          <dgm:bulletEnabled val="1"/>
        </dgm:presLayoutVars>
      </dgm:prSet>
      <dgm:spPr/>
    </dgm:pt>
    <dgm:pt modelId="{B6038888-858E-49DA-9A93-44D04C12DE9B}" type="pres">
      <dgm:prSet presAssocID="{24C3782A-DAAA-47C6-A2A2-90BF5E256799}" presName="aSpace2" presStyleCnt="0"/>
      <dgm:spPr/>
    </dgm:pt>
    <dgm:pt modelId="{641460CC-E4DA-4C5B-ADFC-4B163CE50AE1}" type="pres">
      <dgm:prSet presAssocID="{480D360D-317D-457B-85EA-FB72FAEA3F32}" presName="childNode" presStyleLbl="node1" presStyleIdx="5" presStyleCnt="7">
        <dgm:presLayoutVars>
          <dgm:bulletEnabled val="1"/>
        </dgm:presLayoutVars>
      </dgm:prSet>
      <dgm:spPr/>
    </dgm:pt>
    <dgm:pt modelId="{61A431BC-88F6-4FB5-831A-34B40B44CE90}" type="pres">
      <dgm:prSet presAssocID="{407BB8A6-C460-4FBD-9209-988DFF26D10D}" presName="aSpace" presStyleCnt="0"/>
      <dgm:spPr/>
    </dgm:pt>
    <dgm:pt modelId="{51FAE23F-534C-4198-8737-24D92D3DC6A3}" type="pres">
      <dgm:prSet presAssocID="{5483FD18-2CC5-4403-9C94-AD4B6FC112B4}" presName="compNode" presStyleCnt="0"/>
      <dgm:spPr/>
    </dgm:pt>
    <dgm:pt modelId="{26CE1163-142E-4279-82E7-3216DB6EDE74}" type="pres">
      <dgm:prSet presAssocID="{5483FD18-2CC5-4403-9C94-AD4B6FC112B4}" presName="aNode" presStyleLbl="bgShp" presStyleIdx="3" presStyleCnt="4"/>
      <dgm:spPr/>
    </dgm:pt>
    <dgm:pt modelId="{DB544481-0A00-442B-9026-5074B3B121B5}" type="pres">
      <dgm:prSet presAssocID="{5483FD18-2CC5-4403-9C94-AD4B6FC112B4}" presName="textNode" presStyleLbl="bgShp" presStyleIdx="3" presStyleCnt="4"/>
      <dgm:spPr/>
    </dgm:pt>
    <dgm:pt modelId="{FBA005C0-3393-48DF-8241-3B2ED1F360E2}" type="pres">
      <dgm:prSet presAssocID="{5483FD18-2CC5-4403-9C94-AD4B6FC112B4}" presName="compChildNode" presStyleCnt="0"/>
      <dgm:spPr/>
    </dgm:pt>
    <dgm:pt modelId="{88B3D51B-B5DC-41CE-9736-646A30498372}" type="pres">
      <dgm:prSet presAssocID="{5483FD18-2CC5-4403-9C94-AD4B6FC112B4}" presName="theInnerList" presStyleCnt="0"/>
      <dgm:spPr/>
    </dgm:pt>
    <dgm:pt modelId="{6789D24A-2FEC-47E4-B0C8-4BD1B0624A8A}" type="pres">
      <dgm:prSet presAssocID="{BFF4C4F3-8912-4037-9FC3-7CE2C4D13242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41903F02-4665-4654-BA0E-EDD08D9775E0}" type="presOf" srcId="{407BB8A6-C460-4FBD-9209-988DFF26D10D}" destId="{890FD8E3-134E-4C0C-8A17-9270D527E315}" srcOrd="0" destOrd="0" presId="urn:microsoft.com/office/officeart/2005/8/layout/lProcess2"/>
    <dgm:cxn modelId="{93A02504-B133-4AD6-8ED0-84087F53DC71}" type="presOf" srcId="{B67824E0-AFA7-4594-B027-1F416C5EABAE}" destId="{18DEB4F4-8197-482A-A4EC-54E1D9AE748C}" srcOrd="1" destOrd="0" presId="urn:microsoft.com/office/officeart/2005/8/layout/lProcess2"/>
    <dgm:cxn modelId="{07C1D20B-76EF-41C3-AB62-B02DC2EA3D25}" type="presOf" srcId="{BFF4C4F3-8912-4037-9FC3-7CE2C4D13242}" destId="{6789D24A-2FEC-47E4-B0C8-4BD1B0624A8A}" srcOrd="0" destOrd="0" presId="urn:microsoft.com/office/officeart/2005/8/layout/lProcess2"/>
    <dgm:cxn modelId="{21E12E0F-C91D-4A3D-842C-2259109BE933}" type="presOf" srcId="{24C3782A-DAAA-47C6-A2A2-90BF5E256799}" destId="{DD5C8B02-089A-4CA4-9CCD-3AB49A3D4B54}" srcOrd="0" destOrd="0" presId="urn:microsoft.com/office/officeart/2005/8/layout/lProcess2"/>
    <dgm:cxn modelId="{E1622014-4B13-49DD-B4FB-5105606CCA54}" type="presOf" srcId="{03D9D34C-344D-47EB-A181-76E583751D86}" destId="{869BBCD9-D71A-4502-9352-C069480F7387}" srcOrd="0" destOrd="0" presId="urn:microsoft.com/office/officeart/2005/8/layout/lProcess2"/>
    <dgm:cxn modelId="{641F4C18-74F9-4DB8-906E-A3A6A7DAFA09}" type="presOf" srcId="{5483FD18-2CC5-4403-9C94-AD4B6FC112B4}" destId="{DB544481-0A00-442B-9026-5074B3B121B5}" srcOrd="1" destOrd="0" presId="urn:microsoft.com/office/officeart/2005/8/layout/lProcess2"/>
    <dgm:cxn modelId="{DA361B20-9646-45B9-9D1A-65C6E2B7869C}" srcId="{BA9021FC-BCA1-4962-B59C-F3355DD9F0AC}" destId="{5483FD18-2CC5-4403-9C94-AD4B6FC112B4}" srcOrd="3" destOrd="0" parTransId="{00D830C1-A516-4733-ABFC-7C903EF1A265}" sibTransId="{920FAB54-1825-474D-BC89-25767FA26B06}"/>
    <dgm:cxn modelId="{B05B2E2E-B761-4101-A1AE-FA1880B20204}" type="presOf" srcId="{BA9021FC-BCA1-4962-B59C-F3355DD9F0AC}" destId="{8CAC7479-C916-47A6-9A9E-F20D1F43064E}" srcOrd="0" destOrd="0" presId="urn:microsoft.com/office/officeart/2005/8/layout/lProcess2"/>
    <dgm:cxn modelId="{5AA88B33-9911-47DF-84CD-2FFD7CCE1C0B}" type="presOf" srcId="{5483FD18-2CC5-4403-9C94-AD4B6FC112B4}" destId="{26CE1163-142E-4279-82E7-3216DB6EDE74}" srcOrd="0" destOrd="0" presId="urn:microsoft.com/office/officeart/2005/8/layout/lProcess2"/>
    <dgm:cxn modelId="{24E19F34-0AEA-4540-969E-7132649015B7}" srcId="{03D9D34C-344D-47EB-A181-76E583751D86}" destId="{1EF12813-A9F9-40B0-A451-9BA45A6C5BFE}" srcOrd="0" destOrd="0" parTransId="{7E6DD980-B061-4705-A697-F706311C004D}" sibTransId="{C1F6FD08-836A-4EE5-9E31-128C11FB5181}"/>
    <dgm:cxn modelId="{7AC3A763-30C0-4187-828B-55AFCB748555}" srcId="{407BB8A6-C460-4FBD-9209-988DFF26D10D}" destId="{480D360D-317D-457B-85EA-FB72FAEA3F32}" srcOrd="2" destOrd="0" parTransId="{96D67C36-EC09-45B7-B47E-D44E6B5969A3}" sibTransId="{73F94591-B3A4-4F25-8174-72E286FFE884}"/>
    <dgm:cxn modelId="{1E975676-5A5E-488C-B53F-67500D402F5C}" type="presOf" srcId="{CED6CEFD-2ED3-4DC5-BF91-FBD657065A35}" destId="{643FCF8D-61B6-4FA7-BC81-0B8B7BE6F2E1}" srcOrd="0" destOrd="0" presId="urn:microsoft.com/office/officeart/2005/8/layout/lProcess2"/>
    <dgm:cxn modelId="{8D231859-B9EE-4ECA-8AD2-BDD43C54F4D2}" type="presOf" srcId="{480D360D-317D-457B-85EA-FB72FAEA3F32}" destId="{641460CC-E4DA-4C5B-ADFC-4B163CE50AE1}" srcOrd="0" destOrd="0" presId="urn:microsoft.com/office/officeart/2005/8/layout/lProcess2"/>
    <dgm:cxn modelId="{74861879-DE72-42D5-BF06-D244FADF3B48}" srcId="{BA9021FC-BCA1-4962-B59C-F3355DD9F0AC}" destId="{B67824E0-AFA7-4594-B027-1F416C5EABAE}" srcOrd="0" destOrd="0" parTransId="{8D29CF86-8C4D-4544-81D4-83494DEC3E97}" sibTransId="{294411D7-AF4E-4DE3-9532-382ECFD5E4F4}"/>
    <dgm:cxn modelId="{2E09277B-FAA2-4834-938F-2F14CE09A49F}" srcId="{B67824E0-AFA7-4594-B027-1F416C5EABAE}" destId="{CED6CEFD-2ED3-4DC5-BF91-FBD657065A35}" srcOrd="1" destOrd="0" parTransId="{185AC3C9-C1DF-46B5-BA9E-C8AF71597284}" sibTransId="{C91FDAD2-CEA3-4E6C-B60B-448CB4ACE285}"/>
    <dgm:cxn modelId="{3A94A480-557F-41AB-B18B-9B1958CEF711}" srcId="{BA9021FC-BCA1-4962-B59C-F3355DD9F0AC}" destId="{407BB8A6-C460-4FBD-9209-988DFF26D10D}" srcOrd="2" destOrd="0" parTransId="{9547AEE3-82AC-4D2E-8AA0-719CCB29C91E}" sibTransId="{B6468B07-8B73-4DAC-8EEB-0EFCB1AB5792}"/>
    <dgm:cxn modelId="{F308CC82-8DD3-4612-8A86-3A89AFF23663}" srcId="{B67824E0-AFA7-4594-B027-1F416C5EABAE}" destId="{1419DD08-6061-47AD-A8D5-F9652502E1D7}" srcOrd="0" destOrd="0" parTransId="{2F36C67D-A604-43D5-8C88-E9E3F54D87C9}" sibTransId="{1A82D1C6-4229-4A82-A982-C9FA885FBEDC}"/>
    <dgm:cxn modelId="{37BE5392-DA12-4047-965C-0109D273E244}" srcId="{407BB8A6-C460-4FBD-9209-988DFF26D10D}" destId="{24C3782A-DAAA-47C6-A2A2-90BF5E256799}" srcOrd="1" destOrd="0" parTransId="{E138518B-2827-4964-9B7E-EB46EA464470}" sibTransId="{3D070B90-B2DB-44A8-9B0E-82D51441543E}"/>
    <dgm:cxn modelId="{DCA82497-0CCF-4DFE-99C7-E95A26EBA93A}" type="presOf" srcId="{0B4C9C6C-D875-45B3-968D-3EF855243C25}" destId="{4D34C2FC-A764-45B8-9EB8-5E18F627781F}" srcOrd="0" destOrd="0" presId="urn:microsoft.com/office/officeart/2005/8/layout/lProcess2"/>
    <dgm:cxn modelId="{4014E79A-C8B7-49F1-A4B7-A4C200CA86AA}" type="presOf" srcId="{1419DD08-6061-47AD-A8D5-F9652502E1D7}" destId="{517CBD7A-6B85-469D-916D-294C47850DE9}" srcOrd="0" destOrd="0" presId="urn:microsoft.com/office/officeart/2005/8/layout/lProcess2"/>
    <dgm:cxn modelId="{CB8850B0-A6C6-433E-B28E-7E9A9EE17446}" type="presOf" srcId="{407BB8A6-C460-4FBD-9209-988DFF26D10D}" destId="{DB4A308A-A03E-42A6-9E0D-DF80A9CF5264}" srcOrd="1" destOrd="0" presId="urn:microsoft.com/office/officeart/2005/8/layout/lProcess2"/>
    <dgm:cxn modelId="{A91285B6-435F-4B7B-A9A3-BDFFAECDAB12}" srcId="{5483FD18-2CC5-4403-9C94-AD4B6FC112B4}" destId="{BFF4C4F3-8912-4037-9FC3-7CE2C4D13242}" srcOrd="0" destOrd="0" parTransId="{F4086EE9-EC83-4309-B923-A3FDF48581FD}" sibTransId="{7AA0A669-D3CF-45DF-B520-7F5A85EE2A1D}"/>
    <dgm:cxn modelId="{49B7B4C2-9DB8-4E1C-B655-F6F06C27932A}" srcId="{407BB8A6-C460-4FBD-9209-988DFF26D10D}" destId="{0B4C9C6C-D875-45B3-968D-3EF855243C25}" srcOrd="0" destOrd="0" parTransId="{2C6BFD5E-5572-4A68-8BF3-2AD4EF36DC0B}" sibTransId="{F332A1E3-0CF6-4FC9-BDF1-1A4EB171F676}"/>
    <dgm:cxn modelId="{7EE416F1-86C3-4A55-807B-5A603595EABE}" type="presOf" srcId="{03D9D34C-344D-47EB-A181-76E583751D86}" destId="{DEDBE93C-1157-455F-9037-27D005B7515D}" srcOrd="1" destOrd="0" presId="urn:microsoft.com/office/officeart/2005/8/layout/lProcess2"/>
    <dgm:cxn modelId="{B4D6EAF2-62F3-47FF-9FFE-6F7F4D0D8ED9}" type="presOf" srcId="{1EF12813-A9F9-40B0-A451-9BA45A6C5BFE}" destId="{BAC99BC8-DC42-4671-89F5-7AE43B0FE2C3}" srcOrd="0" destOrd="0" presId="urn:microsoft.com/office/officeart/2005/8/layout/lProcess2"/>
    <dgm:cxn modelId="{EEF87FFA-AA57-40AF-AD33-8A454DAAED20}" type="presOf" srcId="{B67824E0-AFA7-4594-B027-1F416C5EABAE}" destId="{65B32943-3885-4B36-8F09-CF8391065407}" srcOrd="0" destOrd="0" presId="urn:microsoft.com/office/officeart/2005/8/layout/lProcess2"/>
    <dgm:cxn modelId="{63182AFE-AFAB-41C8-9BF9-081885F6E5C0}" srcId="{BA9021FC-BCA1-4962-B59C-F3355DD9F0AC}" destId="{03D9D34C-344D-47EB-A181-76E583751D86}" srcOrd="1" destOrd="0" parTransId="{27EE2D44-ED41-47F1-B006-A4A2D764733A}" sibTransId="{4EC98861-7123-4B94-A7B5-9BA47A14CC5F}"/>
    <dgm:cxn modelId="{A768CBA4-B0B9-4B15-A5A3-492E33237D8B}" type="presParOf" srcId="{8CAC7479-C916-47A6-9A9E-F20D1F43064E}" destId="{6E7B066A-863A-45F6-BE94-AA5C7E0906C7}" srcOrd="0" destOrd="0" presId="urn:microsoft.com/office/officeart/2005/8/layout/lProcess2"/>
    <dgm:cxn modelId="{13C74F5E-63B7-4840-AB8D-AE775C2D17A2}" type="presParOf" srcId="{6E7B066A-863A-45F6-BE94-AA5C7E0906C7}" destId="{65B32943-3885-4B36-8F09-CF8391065407}" srcOrd="0" destOrd="0" presId="urn:microsoft.com/office/officeart/2005/8/layout/lProcess2"/>
    <dgm:cxn modelId="{302449F3-1B49-4C16-B662-FED8B1979AD8}" type="presParOf" srcId="{6E7B066A-863A-45F6-BE94-AA5C7E0906C7}" destId="{18DEB4F4-8197-482A-A4EC-54E1D9AE748C}" srcOrd="1" destOrd="0" presId="urn:microsoft.com/office/officeart/2005/8/layout/lProcess2"/>
    <dgm:cxn modelId="{5BFA12AB-B131-4B06-B070-839C4A0A2058}" type="presParOf" srcId="{6E7B066A-863A-45F6-BE94-AA5C7E0906C7}" destId="{C5F4EF68-B9CB-4BF9-85CC-7D25499E460D}" srcOrd="2" destOrd="0" presId="urn:microsoft.com/office/officeart/2005/8/layout/lProcess2"/>
    <dgm:cxn modelId="{C49288E2-0BF0-492A-B3D9-EDECDAC910F0}" type="presParOf" srcId="{C5F4EF68-B9CB-4BF9-85CC-7D25499E460D}" destId="{34236EDA-934C-4E81-AA6C-7D0C696C4EE7}" srcOrd="0" destOrd="0" presId="urn:microsoft.com/office/officeart/2005/8/layout/lProcess2"/>
    <dgm:cxn modelId="{BC28790D-737F-4BF8-9A37-2641357F6E11}" type="presParOf" srcId="{34236EDA-934C-4E81-AA6C-7D0C696C4EE7}" destId="{517CBD7A-6B85-469D-916D-294C47850DE9}" srcOrd="0" destOrd="0" presId="urn:microsoft.com/office/officeart/2005/8/layout/lProcess2"/>
    <dgm:cxn modelId="{3FA1D0A5-5129-4A31-AEC5-4B35B3EE008E}" type="presParOf" srcId="{34236EDA-934C-4E81-AA6C-7D0C696C4EE7}" destId="{754CBCC3-8ECC-4B1C-8DC5-35662F76753F}" srcOrd="1" destOrd="0" presId="urn:microsoft.com/office/officeart/2005/8/layout/lProcess2"/>
    <dgm:cxn modelId="{DB2A7AD7-73E3-4972-A4F7-DE1B12081758}" type="presParOf" srcId="{34236EDA-934C-4E81-AA6C-7D0C696C4EE7}" destId="{643FCF8D-61B6-4FA7-BC81-0B8B7BE6F2E1}" srcOrd="2" destOrd="0" presId="urn:microsoft.com/office/officeart/2005/8/layout/lProcess2"/>
    <dgm:cxn modelId="{D28250E4-270C-416C-8F16-3791E09DCC0F}" type="presParOf" srcId="{8CAC7479-C916-47A6-9A9E-F20D1F43064E}" destId="{93639B11-1B2D-421E-BEC7-EF17C9C7C5F9}" srcOrd="1" destOrd="0" presId="urn:microsoft.com/office/officeart/2005/8/layout/lProcess2"/>
    <dgm:cxn modelId="{578BBB04-C2D0-43E5-85E6-241001085119}" type="presParOf" srcId="{8CAC7479-C916-47A6-9A9E-F20D1F43064E}" destId="{616E9420-E62A-4B48-93F6-A2166BC8F649}" srcOrd="2" destOrd="0" presId="urn:microsoft.com/office/officeart/2005/8/layout/lProcess2"/>
    <dgm:cxn modelId="{5E184322-AC52-4BB1-A09E-1D4057E882DE}" type="presParOf" srcId="{616E9420-E62A-4B48-93F6-A2166BC8F649}" destId="{869BBCD9-D71A-4502-9352-C069480F7387}" srcOrd="0" destOrd="0" presId="urn:microsoft.com/office/officeart/2005/8/layout/lProcess2"/>
    <dgm:cxn modelId="{38814411-5FCA-43B3-8460-10B94D922F48}" type="presParOf" srcId="{616E9420-E62A-4B48-93F6-A2166BC8F649}" destId="{DEDBE93C-1157-455F-9037-27D005B7515D}" srcOrd="1" destOrd="0" presId="urn:microsoft.com/office/officeart/2005/8/layout/lProcess2"/>
    <dgm:cxn modelId="{77E51475-8C4A-47B4-BCE9-6AD71783E011}" type="presParOf" srcId="{616E9420-E62A-4B48-93F6-A2166BC8F649}" destId="{416F8DC3-D8FD-4B9B-A1A0-E5FB8ADD2144}" srcOrd="2" destOrd="0" presId="urn:microsoft.com/office/officeart/2005/8/layout/lProcess2"/>
    <dgm:cxn modelId="{7C9E82A3-23ED-439B-8102-7026267B54FA}" type="presParOf" srcId="{416F8DC3-D8FD-4B9B-A1A0-E5FB8ADD2144}" destId="{CED62E12-0F90-4BA9-900F-45EAA4E682BD}" srcOrd="0" destOrd="0" presId="urn:microsoft.com/office/officeart/2005/8/layout/lProcess2"/>
    <dgm:cxn modelId="{C6D67588-440F-4F8F-A843-C789A38B1477}" type="presParOf" srcId="{CED62E12-0F90-4BA9-900F-45EAA4E682BD}" destId="{BAC99BC8-DC42-4671-89F5-7AE43B0FE2C3}" srcOrd="0" destOrd="0" presId="urn:microsoft.com/office/officeart/2005/8/layout/lProcess2"/>
    <dgm:cxn modelId="{EBED69F2-FC15-48B6-B020-942F6CFC6FBA}" type="presParOf" srcId="{8CAC7479-C916-47A6-9A9E-F20D1F43064E}" destId="{8C7FE9EF-6554-4E0C-9F94-8EADB2921211}" srcOrd="3" destOrd="0" presId="urn:microsoft.com/office/officeart/2005/8/layout/lProcess2"/>
    <dgm:cxn modelId="{A659A0F1-AC04-4C92-B890-D9202FB5CAC4}" type="presParOf" srcId="{8CAC7479-C916-47A6-9A9E-F20D1F43064E}" destId="{DF022486-3038-42AB-AB86-0304C17953F0}" srcOrd="4" destOrd="0" presId="urn:microsoft.com/office/officeart/2005/8/layout/lProcess2"/>
    <dgm:cxn modelId="{2C3E0F72-2B0E-4A04-A370-6B2DD9A07183}" type="presParOf" srcId="{DF022486-3038-42AB-AB86-0304C17953F0}" destId="{890FD8E3-134E-4C0C-8A17-9270D527E315}" srcOrd="0" destOrd="0" presId="urn:microsoft.com/office/officeart/2005/8/layout/lProcess2"/>
    <dgm:cxn modelId="{A54199D6-3A01-48AC-921E-52846E65B0FC}" type="presParOf" srcId="{DF022486-3038-42AB-AB86-0304C17953F0}" destId="{DB4A308A-A03E-42A6-9E0D-DF80A9CF5264}" srcOrd="1" destOrd="0" presId="urn:microsoft.com/office/officeart/2005/8/layout/lProcess2"/>
    <dgm:cxn modelId="{6D5010AF-8240-42F0-8262-357665F42581}" type="presParOf" srcId="{DF022486-3038-42AB-AB86-0304C17953F0}" destId="{F5DD1AEE-8131-4EC2-936B-D53FAC665C18}" srcOrd="2" destOrd="0" presId="urn:microsoft.com/office/officeart/2005/8/layout/lProcess2"/>
    <dgm:cxn modelId="{E9089008-46B5-47AA-8210-1AE7CC6C8C3F}" type="presParOf" srcId="{F5DD1AEE-8131-4EC2-936B-D53FAC665C18}" destId="{A091126F-DEBA-49BC-9B59-D3A52F105E9A}" srcOrd="0" destOrd="0" presId="urn:microsoft.com/office/officeart/2005/8/layout/lProcess2"/>
    <dgm:cxn modelId="{7FCB5572-9ADB-4EA4-A001-EAB78E319AC4}" type="presParOf" srcId="{A091126F-DEBA-49BC-9B59-D3A52F105E9A}" destId="{4D34C2FC-A764-45B8-9EB8-5E18F627781F}" srcOrd="0" destOrd="0" presId="urn:microsoft.com/office/officeart/2005/8/layout/lProcess2"/>
    <dgm:cxn modelId="{27C693E6-56CE-4CCA-9E1F-55AB5A1649C8}" type="presParOf" srcId="{A091126F-DEBA-49BC-9B59-D3A52F105E9A}" destId="{5228C6C4-6136-4C78-8AD1-3620B3478A4D}" srcOrd="1" destOrd="0" presId="urn:microsoft.com/office/officeart/2005/8/layout/lProcess2"/>
    <dgm:cxn modelId="{14943DF3-78AC-47AB-8631-543899F09E05}" type="presParOf" srcId="{A091126F-DEBA-49BC-9B59-D3A52F105E9A}" destId="{DD5C8B02-089A-4CA4-9CCD-3AB49A3D4B54}" srcOrd="2" destOrd="0" presId="urn:microsoft.com/office/officeart/2005/8/layout/lProcess2"/>
    <dgm:cxn modelId="{DE12A4C3-59DE-465D-ADF7-52BE32FFCA05}" type="presParOf" srcId="{A091126F-DEBA-49BC-9B59-D3A52F105E9A}" destId="{B6038888-858E-49DA-9A93-44D04C12DE9B}" srcOrd="3" destOrd="0" presId="urn:microsoft.com/office/officeart/2005/8/layout/lProcess2"/>
    <dgm:cxn modelId="{7B1094F2-B4B3-4376-B76D-A640081EC979}" type="presParOf" srcId="{A091126F-DEBA-49BC-9B59-D3A52F105E9A}" destId="{641460CC-E4DA-4C5B-ADFC-4B163CE50AE1}" srcOrd="4" destOrd="0" presId="urn:microsoft.com/office/officeart/2005/8/layout/lProcess2"/>
    <dgm:cxn modelId="{E5B38531-0367-4F0A-9DD1-2BDAB98B2EFE}" type="presParOf" srcId="{8CAC7479-C916-47A6-9A9E-F20D1F43064E}" destId="{61A431BC-88F6-4FB5-831A-34B40B44CE90}" srcOrd="5" destOrd="0" presId="urn:microsoft.com/office/officeart/2005/8/layout/lProcess2"/>
    <dgm:cxn modelId="{0B451A56-0A0F-4DC1-981D-629E0323143E}" type="presParOf" srcId="{8CAC7479-C916-47A6-9A9E-F20D1F43064E}" destId="{51FAE23F-534C-4198-8737-24D92D3DC6A3}" srcOrd="6" destOrd="0" presId="urn:microsoft.com/office/officeart/2005/8/layout/lProcess2"/>
    <dgm:cxn modelId="{3379E888-0776-4993-B7C9-88569A28254C}" type="presParOf" srcId="{51FAE23F-534C-4198-8737-24D92D3DC6A3}" destId="{26CE1163-142E-4279-82E7-3216DB6EDE74}" srcOrd="0" destOrd="0" presId="urn:microsoft.com/office/officeart/2005/8/layout/lProcess2"/>
    <dgm:cxn modelId="{3039F624-C674-403E-8A7A-EF9FB9DB97F8}" type="presParOf" srcId="{51FAE23F-534C-4198-8737-24D92D3DC6A3}" destId="{DB544481-0A00-442B-9026-5074B3B121B5}" srcOrd="1" destOrd="0" presId="urn:microsoft.com/office/officeart/2005/8/layout/lProcess2"/>
    <dgm:cxn modelId="{09E8D08E-43E8-4342-BCB2-12D81E491C37}" type="presParOf" srcId="{51FAE23F-534C-4198-8737-24D92D3DC6A3}" destId="{FBA005C0-3393-48DF-8241-3B2ED1F360E2}" srcOrd="2" destOrd="0" presId="urn:microsoft.com/office/officeart/2005/8/layout/lProcess2"/>
    <dgm:cxn modelId="{EAB8E4CF-2539-459C-A383-10ED1173FB76}" type="presParOf" srcId="{FBA005C0-3393-48DF-8241-3B2ED1F360E2}" destId="{88B3D51B-B5DC-41CE-9736-646A30498372}" srcOrd="0" destOrd="0" presId="urn:microsoft.com/office/officeart/2005/8/layout/lProcess2"/>
    <dgm:cxn modelId="{AC4B06FC-FFBC-42EE-B676-67AD1FD6B90A}" type="presParOf" srcId="{88B3D51B-B5DC-41CE-9736-646A30498372}" destId="{6789D24A-2FEC-47E4-B0C8-4BD1B0624A8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3B25B-81E9-467A-B7C6-522D281467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C2F5B45-B24E-4D42-9E0D-6CAB6D71DA1B}">
      <dgm:prSet phldrT="[Text]"/>
      <dgm:spPr/>
      <dgm:t>
        <a:bodyPr/>
        <a:lstStyle/>
        <a:p>
          <a:r>
            <a:rPr lang="en-US" dirty="0"/>
            <a:t>View</a:t>
          </a:r>
          <a:endParaRPr lang="cs-CZ" dirty="0"/>
        </a:p>
      </dgm:t>
    </dgm:pt>
    <dgm:pt modelId="{AD8A994C-1943-4187-BE38-D4119F21FC68}" type="parTrans" cxnId="{0AA78D47-5F4F-430F-B17C-FBAD63FD558C}">
      <dgm:prSet/>
      <dgm:spPr/>
      <dgm:t>
        <a:bodyPr/>
        <a:lstStyle/>
        <a:p>
          <a:endParaRPr lang="cs-CZ"/>
        </a:p>
      </dgm:t>
    </dgm:pt>
    <dgm:pt modelId="{6ADBE9F3-5EEF-46A3-9CA4-EA16BC75FB7D}" type="sibTrans" cxnId="{0AA78D47-5F4F-430F-B17C-FBAD63FD558C}">
      <dgm:prSet/>
      <dgm:spPr/>
      <dgm:t>
        <a:bodyPr/>
        <a:lstStyle/>
        <a:p>
          <a:endParaRPr lang="cs-CZ"/>
        </a:p>
      </dgm:t>
    </dgm:pt>
    <dgm:pt modelId="{E43C4E3A-444F-4D08-A6C6-638F00D8E13E}">
      <dgm:prSet phldrT="[Text]"/>
      <dgm:spPr/>
      <dgm:t>
        <a:bodyPr/>
        <a:lstStyle/>
        <a:p>
          <a:r>
            <a:rPr lang="en-US" dirty="0" err="1"/>
            <a:t>TextBox</a:t>
          </a:r>
          <a:endParaRPr lang="cs-CZ" dirty="0"/>
        </a:p>
      </dgm:t>
    </dgm:pt>
    <dgm:pt modelId="{223681AB-9218-4DC3-ACCB-923AFD637014}" type="parTrans" cxnId="{BEAD0CEE-E69D-4425-8242-ED43BED63DDE}">
      <dgm:prSet/>
      <dgm:spPr/>
      <dgm:t>
        <a:bodyPr/>
        <a:lstStyle/>
        <a:p>
          <a:endParaRPr lang="cs-CZ"/>
        </a:p>
      </dgm:t>
    </dgm:pt>
    <dgm:pt modelId="{1F9D6F0D-7F18-402B-9BB1-D819EA03D213}" type="sibTrans" cxnId="{BEAD0CEE-E69D-4425-8242-ED43BED63DDE}">
      <dgm:prSet/>
      <dgm:spPr/>
      <dgm:t>
        <a:bodyPr/>
        <a:lstStyle/>
        <a:p>
          <a:endParaRPr lang="cs-CZ"/>
        </a:p>
      </dgm:t>
    </dgm:pt>
    <dgm:pt modelId="{2A316691-9638-4750-ACE2-694016E08C71}">
      <dgm:prSet phldrT="[Text]"/>
      <dgm:spPr/>
      <dgm:t>
        <a:bodyPr/>
        <a:lstStyle/>
        <a:p>
          <a:r>
            <a:rPr lang="en-US" dirty="0" err="1"/>
            <a:t>TextBox</a:t>
          </a:r>
          <a:endParaRPr lang="cs-CZ" dirty="0"/>
        </a:p>
      </dgm:t>
    </dgm:pt>
    <dgm:pt modelId="{04841DD1-2A3D-459B-BBCC-7644B75EE7D5}" type="parTrans" cxnId="{E4830F6E-4B4D-4DEC-92DF-3880875B3C14}">
      <dgm:prSet/>
      <dgm:spPr/>
      <dgm:t>
        <a:bodyPr/>
        <a:lstStyle/>
        <a:p>
          <a:endParaRPr lang="cs-CZ"/>
        </a:p>
      </dgm:t>
    </dgm:pt>
    <dgm:pt modelId="{EC8EDCA4-6F8B-4951-A90D-5F414FCBC5C3}" type="sibTrans" cxnId="{E4830F6E-4B4D-4DEC-92DF-3880875B3C14}">
      <dgm:prSet/>
      <dgm:spPr/>
      <dgm:t>
        <a:bodyPr/>
        <a:lstStyle/>
        <a:p>
          <a:endParaRPr lang="cs-CZ"/>
        </a:p>
      </dgm:t>
    </dgm:pt>
    <dgm:pt modelId="{8BF39738-188A-498D-BD02-7643F5F63C96}">
      <dgm:prSet phldrT="[Text]"/>
      <dgm:spPr/>
      <dgm:t>
        <a:bodyPr/>
        <a:lstStyle/>
        <a:p>
          <a:r>
            <a:rPr lang="en-US" dirty="0" err="1"/>
            <a:t>ViewModel</a:t>
          </a:r>
          <a:endParaRPr lang="cs-CZ" dirty="0"/>
        </a:p>
      </dgm:t>
    </dgm:pt>
    <dgm:pt modelId="{8DDC6CDC-0207-4225-A621-F468A4681241}" type="parTrans" cxnId="{2FA4EBC0-D5A4-4F96-9A0D-CCAAC85B3A84}">
      <dgm:prSet/>
      <dgm:spPr/>
      <dgm:t>
        <a:bodyPr/>
        <a:lstStyle/>
        <a:p>
          <a:endParaRPr lang="cs-CZ"/>
        </a:p>
      </dgm:t>
    </dgm:pt>
    <dgm:pt modelId="{58D15E94-8CD8-4C1B-BCD9-1B75E6F0279A}" type="sibTrans" cxnId="{2FA4EBC0-D5A4-4F96-9A0D-CCAAC85B3A84}">
      <dgm:prSet/>
      <dgm:spPr/>
      <dgm:t>
        <a:bodyPr/>
        <a:lstStyle/>
        <a:p>
          <a:endParaRPr lang="cs-CZ"/>
        </a:p>
      </dgm:t>
    </dgm:pt>
    <dgm:pt modelId="{F763386D-F962-4838-9F5E-D05BA7B2A5DE}">
      <dgm:prSet phldrT="[Text]"/>
      <dgm:spPr/>
      <dgm:t>
        <a:bodyPr/>
        <a:lstStyle/>
        <a:p>
          <a:r>
            <a:rPr lang="en-US" dirty="0" err="1"/>
            <a:t>Firstname</a:t>
          </a:r>
          <a:endParaRPr lang="cs-CZ" dirty="0"/>
        </a:p>
      </dgm:t>
    </dgm:pt>
    <dgm:pt modelId="{9EE9B351-101D-4D32-9F96-7B11E4094473}" type="parTrans" cxnId="{22F22FAD-176B-4818-968F-A025474F73DE}">
      <dgm:prSet/>
      <dgm:spPr/>
      <dgm:t>
        <a:bodyPr/>
        <a:lstStyle/>
        <a:p>
          <a:endParaRPr lang="cs-CZ"/>
        </a:p>
      </dgm:t>
    </dgm:pt>
    <dgm:pt modelId="{BE753CB3-872B-4ADC-8696-7E729CBC92CA}" type="sibTrans" cxnId="{22F22FAD-176B-4818-968F-A025474F73DE}">
      <dgm:prSet/>
      <dgm:spPr/>
      <dgm:t>
        <a:bodyPr/>
        <a:lstStyle/>
        <a:p>
          <a:endParaRPr lang="cs-CZ"/>
        </a:p>
      </dgm:t>
    </dgm:pt>
    <dgm:pt modelId="{66C723FA-7E36-422E-99D4-D0187EB5EAE4}">
      <dgm:prSet phldrT="[Text]"/>
      <dgm:spPr/>
      <dgm:t>
        <a:bodyPr/>
        <a:lstStyle/>
        <a:p>
          <a:r>
            <a:rPr lang="en-US" dirty="0"/>
            <a:t>Button</a:t>
          </a:r>
          <a:endParaRPr lang="cs-CZ" dirty="0"/>
        </a:p>
      </dgm:t>
    </dgm:pt>
    <dgm:pt modelId="{DA16D6B1-986B-49E8-8D16-7163304CCADA}" type="parTrans" cxnId="{743767EF-180F-4714-AF20-8703E7DDC247}">
      <dgm:prSet/>
      <dgm:spPr/>
      <dgm:t>
        <a:bodyPr/>
        <a:lstStyle/>
        <a:p>
          <a:endParaRPr lang="cs-CZ"/>
        </a:p>
      </dgm:t>
    </dgm:pt>
    <dgm:pt modelId="{90A0E640-EB3D-4543-B29A-9B250C2DB825}" type="sibTrans" cxnId="{743767EF-180F-4714-AF20-8703E7DDC247}">
      <dgm:prSet/>
      <dgm:spPr/>
      <dgm:t>
        <a:bodyPr/>
        <a:lstStyle/>
        <a:p>
          <a:endParaRPr lang="cs-CZ"/>
        </a:p>
      </dgm:t>
    </dgm:pt>
    <dgm:pt modelId="{E99BB37E-E0EE-4F8B-B9C3-44349774E799}">
      <dgm:prSet phldrT="[Text]"/>
      <dgm:spPr/>
      <dgm:t>
        <a:bodyPr/>
        <a:lstStyle/>
        <a:p>
          <a:r>
            <a:rPr lang="en-US"/>
            <a:t>Lastname</a:t>
          </a:r>
          <a:endParaRPr lang="cs-CZ" dirty="0"/>
        </a:p>
      </dgm:t>
    </dgm:pt>
    <dgm:pt modelId="{D4523DBA-4E40-433B-9602-58F4AC81A9B8}" type="parTrans" cxnId="{B14F3F23-DCD6-46C8-A734-168B37F57357}">
      <dgm:prSet/>
      <dgm:spPr/>
      <dgm:t>
        <a:bodyPr/>
        <a:lstStyle/>
        <a:p>
          <a:endParaRPr lang="cs-CZ"/>
        </a:p>
      </dgm:t>
    </dgm:pt>
    <dgm:pt modelId="{EE541D51-3B01-4870-9F51-798E49664766}" type="sibTrans" cxnId="{B14F3F23-DCD6-46C8-A734-168B37F57357}">
      <dgm:prSet/>
      <dgm:spPr/>
      <dgm:t>
        <a:bodyPr/>
        <a:lstStyle/>
        <a:p>
          <a:endParaRPr lang="cs-CZ"/>
        </a:p>
      </dgm:t>
    </dgm:pt>
    <dgm:pt modelId="{89D2CF31-D246-4C64-8407-640448C982AC}">
      <dgm:prSet phldrT="[Text]"/>
      <dgm:spPr/>
      <dgm:t>
        <a:bodyPr/>
        <a:lstStyle/>
        <a:p>
          <a:endParaRPr lang="cs-CZ" dirty="0"/>
        </a:p>
      </dgm:t>
    </dgm:pt>
    <dgm:pt modelId="{2BCBA95F-BBBA-4CC2-B458-6AABBB5A7CBB}" type="sibTrans" cxnId="{B2343EC9-B494-43C3-A63D-8ACB808758E8}">
      <dgm:prSet/>
      <dgm:spPr/>
      <dgm:t>
        <a:bodyPr/>
        <a:lstStyle/>
        <a:p>
          <a:endParaRPr lang="cs-CZ"/>
        </a:p>
      </dgm:t>
    </dgm:pt>
    <dgm:pt modelId="{AAA4C516-0BE3-48F2-9472-58265767CF8D}" type="parTrans" cxnId="{B2343EC9-B494-43C3-A63D-8ACB808758E8}">
      <dgm:prSet/>
      <dgm:spPr/>
      <dgm:t>
        <a:bodyPr/>
        <a:lstStyle/>
        <a:p>
          <a:endParaRPr lang="cs-CZ"/>
        </a:p>
      </dgm:t>
    </dgm:pt>
    <dgm:pt modelId="{F90C47EB-EB27-42EB-AC7F-B868F00C2A27}">
      <dgm:prSet phldrT="[Text]"/>
      <dgm:spPr/>
      <dgm:t>
        <a:bodyPr/>
        <a:lstStyle/>
        <a:p>
          <a:r>
            <a:rPr lang="en-US" dirty="0" err="1"/>
            <a:t>SaveCommand</a:t>
          </a:r>
          <a:endParaRPr lang="cs-CZ" dirty="0"/>
        </a:p>
      </dgm:t>
    </dgm:pt>
    <dgm:pt modelId="{243E9125-D5B5-4F7F-A8A0-58F5FFB4FB87}" type="sibTrans" cxnId="{DDB451F4-392F-443F-9FEF-E8BB02DE05C3}">
      <dgm:prSet/>
      <dgm:spPr/>
      <dgm:t>
        <a:bodyPr/>
        <a:lstStyle/>
        <a:p>
          <a:endParaRPr lang="cs-CZ"/>
        </a:p>
      </dgm:t>
    </dgm:pt>
    <dgm:pt modelId="{B9E6B246-B69D-4577-A844-08601019042E}" type="parTrans" cxnId="{DDB451F4-392F-443F-9FEF-E8BB02DE05C3}">
      <dgm:prSet/>
      <dgm:spPr/>
      <dgm:t>
        <a:bodyPr/>
        <a:lstStyle/>
        <a:p>
          <a:endParaRPr lang="cs-CZ"/>
        </a:p>
      </dgm:t>
    </dgm:pt>
    <dgm:pt modelId="{E54D5B80-7DBC-440D-810F-82A863A7D240}">
      <dgm:prSet phldrT="[Text]"/>
      <dgm:spPr/>
      <dgm:t>
        <a:bodyPr/>
        <a:lstStyle/>
        <a:p>
          <a:endParaRPr lang="cs-CZ" dirty="0"/>
        </a:p>
      </dgm:t>
    </dgm:pt>
    <dgm:pt modelId="{E429576C-7EA9-4B99-AFEF-FA63268E2DE3}" type="parTrans" cxnId="{B6AEEA42-3845-4825-950F-52168B3D8B13}">
      <dgm:prSet/>
      <dgm:spPr/>
      <dgm:t>
        <a:bodyPr/>
        <a:lstStyle/>
        <a:p>
          <a:endParaRPr lang="cs-CZ"/>
        </a:p>
      </dgm:t>
    </dgm:pt>
    <dgm:pt modelId="{F95E5453-54A7-42AB-8D57-160335A57A0C}" type="sibTrans" cxnId="{B6AEEA42-3845-4825-950F-52168B3D8B13}">
      <dgm:prSet/>
      <dgm:spPr/>
      <dgm:t>
        <a:bodyPr/>
        <a:lstStyle/>
        <a:p>
          <a:endParaRPr lang="cs-CZ"/>
        </a:p>
      </dgm:t>
    </dgm:pt>
    <dgm:pt modelId="{3A5AAEAE-D283-4F3E-8DEB-0526ED8EE975}" type="pres">
      <dgm:prSet presAssocID="{C4C3B25B-81E9-467A-B7C6-522D281467BB}" presName="Name0" presStyleCnt="0">
        <dgm:presLayoutVars>
          <dgm:dir/>
          <dgm:animLvl val="lvl"/>
          <dgm:resizeHandles val="exact"/>
        </dgm:presLayoutVars>
      </dgm:prSet>
      <dgm:spPr/>
    </dgm:pt>
    <dgm:pt modelId="{2097F88A-C263-48CC-8149-57734A684FEF}" type="pres">
      <dgm:prSet presAssocID="{9C2F5B45-B24E-4D42-9E0D-6CAB6D71DA1B}" presName="composite" presStyleCnt="0"/>
      <dgm:spPr/>
    </dgm:pt>
    <dgm:pt modelId="{7D136C76-9D62-4793-8FFF-ABEFE91241EC}" type="pres">
      <dgm:prSet presAssocID="{9C2F5B45-B24E-4D42-9E0D-6CAB6D71DA1B}" presName="parTx" presStyleLbl="alignNode1" presStyleIdx="0" presStyleCnt="2" custScaleX="20338" custLinFactNeighborX="-15827" custLinFactNeighborY="-1326">
        <dgm:presLayoutVars>
          <dgm:chMax val="0"/>
          <dgm:chPref val="0"/>
          <dgm:bulletEnabled val="1"/>
        </dgm:presLayoutVars>
      </dgm:prSet>
      <dgm:spPr/>
    </dgm:pt>
    <dgm:pt modelId="{F3AFEFE0-5501-4831-B004-316411D60511}" type="pres">
      <dgm:prSet presAssocID="{9C2F5B45-B24E-4D42-9E0D-6CAB6D71DA1B}" presName="desTx" presStyleLbl="alignAccFollowNode1" presStyleIdx="0" presStyleCnt="2" custScaleX="20362" custLinFactNeighborX="-15827" custLinFactNeighborY="-1104">
        <dgm:presLayoutVars>
          <dgm:bulletEnabled val="1"/>
        </dgm:presLayoutVars>
      </dgm:prSet>
      <dgm:spPr/>
    </dgm:pt>
    <dgm:pt modelId="{89E7ECB5-EFD1-4DFF-BF75-5238CC79B848}" type="pres">
      <dgm:prSet presAssocID="{6ADBE9F3-5EEF-46A3-9CA4-EA16BC75FB7D}" presName="space" presStyleCnt="0"/>
      <dgm:spPr/>
    </dgm:pt>
    <dgm:pt modelId="{D281F75A-9F9A-4F32-BB0E-4885DE10E31F}" type="pres">
      <dgm:prSet presAssocID="{8BF39738-188A-498D-BD02-7643F5F63C96}" presName="composite" presStyleCnt="0"/>
      <dgm:spPr/>
    </dgm:pt>
    <dgm:pt modelId="{5884BA1F-D2B4-418F-BE13-CABC2AE78C2A}" type="pres">
      <dgm:prSet presAssocID="{8BF39738-188A-498D-BD02-7643F5F63C96}" presName="parTx" presStyleLbl="alignNode1" presStyleIdx="1" presStyleCnt="2" custScaleX="33984" custLinFactNeighborX="15827" custLinFactNeighborY="-1075">
        <dgm:presLayoutVars>
          <dgm:chMax val="0"/>
          <dgm:chPref val="0"/>
          <dgm:bulletEnabled val="1"/>
        </dgm:presLayoutVars>
      </dgm:prSet>
      <dgm:spPr/>
    </dgm:pt>
    <dgm:pt modelId="{7B2F5561-58F5-4268-821B-F7467E61AB84}" type="pres">
      <dgm:prSet presAssocID="{8BF39738-188A-498D-BD02-7643F5F63C96}" presName="desTx" presStyleLbl="alignAccFollowNode1" presStyleIdx="1" presStyleCnt="2" custScaleX="33972" custLinFactNeighborX="15827" custLinFactNeighborY="-1068">
        <dgm:presLayoutVars>
          <dgm:bulletEnabled val="1"/>
        </dgm:presLayoutVars>
      </dgm:prSet>
      <dgm:spPr/>
    </dgm:pt>
  </dgm:ptLst>
  <dgm:cxnLst>
    <dgm:cxn modelId="{6E95F91C-1288-432E-8F68-B5A7B8EE83D7}" type="presOf" srcId="{9C2F5B45-B24E-4D42-9E0D-6CAB6D71DA1B}" destId="{7D136C76-9D62-4793-8FFF-ABEFE91241EC}" srcOrd="0" destOrd="0" presId="urn:microsoft.com/office/officeart/2005/8/layout/hList1"/>
    <dgm:cxn modelId="{B14F3F23-DCD6-46C8-A734-168B37F57357}" srcId="{8BF39738-188A-498D-BD02-7643F5F63C96}" destId="{E99BB37E-E0EE-4F8B-B9C3-44349774E799}" srcOrd="1" destOrd="0" parTransId="{D4523DBA-4E40-433B-9602-58F4AC81A9B8}" sibTransId="{EE541D51-3B01-4870-9F51-798E49664766}"/>
    <dgm:cxn modelId="{CF590A28-1CF5-4DD5-8222-C5C27C556CAB}" type="presOf" srcId="{E99BB37E-E0EE-4F8B-B9C3-44349774E799}" destId="{7B2F5561-58F5-4268-821B-F7467E61AB84}" srcOrd="0" destOrd="1" presId="urn:microsoft.com/office/officeart/2005/8/layout/hList1"/>
    <dgm:cxn modelId="{EA92802B-874B-4269-80F5-4895C70A3F93}" type="presOf" srcId="{8BF39738-188A-498D-BD02-7643F5F63C96}" destId="{5884BA1F-D2B4-418F-BE13-CABC2AE78C2A}" srcOrd="0" destOrd="0" presId="urn:microsoft.com/office/officeart/2005/8/layout/hList1"/>
    <dgm:cxn modelId="{B6AEEA42-3845-4825-950F-52168B3D8B13}" srcId="{9C2F5B45-B24E-4D42-9E0D-6CAB6D71DA1B}" destId="{E54D5B80-7DBC-440D-810F-82A863A7D240}" srcOrd="2" destOrd="0" parTransId="{E429576C-7EA9-4B99-AFEF-FA63268E2DE3}" sibTransId="{F95E5453-54A7-42AB-8D57-160335A57A0C}"/>
    <dgm:cxn modelId="{F0841A66-F911-45D1-BEA7-F4D4DEF1DE28}" type="presOf" srcId="{F763386D-F962-4838-9F5E-D05BA7B2A5DE}" destId="{7B2F5561-58F5-4268-821B-F7467E61AB84}" srcOrd="0" destOrd="0" presId="urn:microsoft.com/office/officeart/2005/8/layout/hList1"/>
    <dgm:cxn modelId="{0AA78D47-5F4F-430F-B17C-FBAD63FD558C}" srcId="{C4C3B25B-81E9-467A-B7C6-522D281467BB}" destId="{9C2F5B45-B24E-4D42-9E0D-6CAB6D71DA1B}" srcOrd="0" destOrd="0" parTransId="{AD8A994C-1943-4187-BE38-D4119F21FC68}" sibTransId="{6ADBE9F3-5EEF-46A3-9CA4-EA16BC75FB7D}"/>
    <dgm:cxn modelId="{E4830F6E-4B4D-4DEC-92DF-3880875B3C14}" srcId="{9C2F5B45-B24E-4D42-9E0D-6CAB6D71DA1B}" destId="{2A316691-9638-4750-ACE2-694016E08C71}" srcOrd="1" destOrd="0" parTransId="{04841DD1-2A3D-459B-BBCC-7644B75EE7D5}" sibTransId="{EC8EDCA4-6F8B-4951-A90D-5F414FCBC5C3}"/>
    <dgm:cxn modelId="{77038559-2423-4A38-A510-62920FEF88D1}" type="presOf" srcId="{2A316691-9638-4750-ACE2-694016E08C71}" destId="{F3AFEFE0-5501-4831-B004-316411D60511}" srcOrd="0" destOrd="1" presId="urn:microsoft.com/office/officeart/2005/8/layout/hList1"/>
    <dgm:cxn modelId="{7CD9CB88-D308-45C8-8D18-63BE5E614423}" type="presOf" srcId="{F90C47EB-EB27-42EB-AC7F-B868F00C2A27}" destId="{7B2F5561-58F5-4268-821B-F7467E61AB84}" srcOrd="0" destOrd="3" presId="urn:microsoft.com/office/officeart/2005/8/layout/hList1"/>
    <dgm:cxn modelId="{4D8BFC88-BA7E-4526-8829-476794508D88}" type="presOf" srcId="{E54D5B80-7DBC-440D-810F-82A863A7D240}" destId="{F3AFEFE0-5501-4831-B004-316411D60511}" srcOrd="0" destOrd="2" presId="urn:microsoft.com/office/officeart/2005/8/layout/hList1"/>
    <dgm:cxn modelId="{22F22FAD-176B-4818-968F-A025474F73DE}" srcId="{8BF39738-188A-498D-BD02-7643F5F63C96}" destId="{F763386D-F962-4838-9F5E-D05BA7B2A5DE}" srcOrd="0" destOrd="0" parTransId="{9EE9B351-101D-4D32-9F96-7B11E4094473}" sibTransId="{BE753CB3-872B-4ADC-8696-7E729CBC92CA}"/>
    <dgm:cxn modelId="{7CAFFDBA-81B3-47C1-BCEE-E293DD855CC6}" type="presOf" srcId="{66C723FA-7E36-422E-99D4-D0187EB5EAE4}" destId="{F3AFEFE0-5501-4831-B004-316411D60511}" srcOrd="0" destOrd="3" presId="urn:microsoft.com/office/officeart/2005/8/layout/hList1"/>
    <dgm:cxn modelId="{2FA4EBC0-D5A4-4F96-9A0D-CCAAC85B3A84}" srcId="{C4C3B25B-81E9-467A-B7C6-522D281467BB}" destId="{8BF39738-188A-498D-BD02-7643F5F63C96}" srcOrd="1" destOrd="0" parTransId="{8DDC6CDC-0207-4225-A621-F468A4681241}" sibTransId="{58D15E94-8CD8-4C1B-BCD9-1B75E6F0279A}"/>
    <dgm:cxn modelId="{F79BCBC5-8EE3-4770-A1C8-766B11D22D28}" type="presOf" srcId="{89D2CF31-D246-4C64-8407-640448C982AC}" destId="{7B2F5561-58F5-4268-821B-F7467E61AB84}" srcOrd="0" destOrd="2" presId="urn:microsoft.com/office/officeart/2005/8/layout/hList1"/>
    <dgm:cxn modelId="{B2343EC9-B494-43C3-A63D-8ACB808758E8}" srcId="{8BF39738-188A-498D-BD02-7643F5F63C96}" destId="{89D2CF31-D246-4C64-8407-640448C982AC}" srcOrd="2" destOrd="0" parTransId="{AAA4C516-0BE3-48F2-9472-58265767CF8D}" sibTransId="{2BCBA95F-BBBA-4CC2-B458-6AABBB5A7CBB}"/>
    <dgm:cxn modelId="{FBD3ADD4-E9AD-481A-B3B2-3F3C014CB2CB}" type="presOf" srcId="{E43C4E3A-444F-4D08-A6C6-638F00D8E13E}" destId="{F3AFEFE0-5501-4831-B004-316411D60511}" srcOrd="0" destOrd="0" presId="urn:microsoft.com/office/officeart/2005/8/layout/hList1"/>
    <dgm:cxn modelId="{A9EA39E4-56BE-425C-A7AB-99E6F37E59B5}" type="presOf" srcId="{C4C3B25B-81E9-467A-B7C6-522D281467BB}" destId="{3A5AAEAE-D283-4F3E-8DEB-0526ED8EE975}" srcOrd="0" destOrd="0" presId="urn:microsoft.com/office/officeart/2005/8/layout/hList1"/>
    <dgm:cxn modelId="{BEAD0CEE-E69D-4425-8242-ED43BED63DDE}" srcId="{9C2F5B45-B24E-4D42-9E0D-6CAB6D71DA1B}" destId="{E43C4E3A-444F-4D08-A6C6-638F00D8E13E}" srcOrd="0" destOrd="0" parTransId="{223681AB-9218-4DC3-ACCB-923AFD637014}" sibTransId="{1F9D6F0D-7F18-402B-9BB1-D819EA03D213}"/>
    <dgm:cxn modelId="{743767EF-180F-4714-AF20-8703E7DDC247}" srcId="{9C2F5B45-B24E-4D42-9E0D-6CAB6D71DA1B}" destId="{66C723FA-7E36-422E-99D4-D0187EB5EAE4}" srcOrd="3" destOrd="0" parTransId="{DA16D6B1-986B-49E8-8D16-7163304CCADA}" sibTransId="{90A0E640-EB3D-4543-B29A-9B250C2DB825}"/>
    <dgm:cxn modelId="{DDB451F4-392F-443F-9FEF-E8BB02DE05C3}" srcId="{8BF39738-188A-498D-BD02-7643F5F63C96}" destId="{F90C47EB-EB27-42EB-AC7F-B868F00C2A27}" srcOrd="3" destOrd="0" parTransId="{B9E6B246-B69D-4577-A844-08601019042E}" sibTransId="{243E9125-D5B5-4F7F-A8A0-58F5FFB4FB87}"/>
    <dgm:cxn modelId="{2D532F51-32B3-4B8C-B35B-B5449F3CE7B4}" type="presParOf" srcId="{3A5AAEAE-D283-4F3E-8DEB-0526ED8EE975}" destId="{2097F88A-C263-48CC-8149-57734A684FEF}" srcOrd="0" destOrd="0" presId="urn:microsoft.com/office/officeart/2005/8/layout/hList1"/>
    <dgm:cxn modelId="{AAB05F2C-4DBE-4AA8-813F-13BDDB28195D}" type="presParOf" srcId="{2097F88A-C263-48CC-8149-57734A684FEF}" destId="{7D136C76-9D62-4793-8FFF-ABEFE91241EC}" srcOrd="0" destOrd="0" presId="urn:microsoft.com/office/officeart/2005/8/layout/hList1"/>
    <dgm:cxn modelId="{CF03C320-028E-4F77-8C19-0A15DBC58DFC}" type="presParOf" srcId="{2097F88A-C263-48CC-8149-57734A684FEF}" destId="{F3AFEFE0-5501-4831-B004-316411D60511}" srcOrd="1" destOrd="0" presId="urn:microsoft.com/office/officeart/2005/8/layout/hList1"/>
    <dgm:cxn modelId="{FA71F89C-17AF-4894-8F65-850E425E42B1}" type="presParOf" srcId="{3A5AAEAE-D283-4F3E-8DEB-0526ED8EE975}" destId="{89E7ECB5-EFD1-4DFF-BF75-5238CC79B848}" srcOrd="1" destOrd="0" presId="urn:microsoft.com/office/officeart/2005/8/layout/hList1"/>
    <dgm:cxn modelId="{94B9677C-A20B-453A-81B4-9BDC9B6A5A75}" type="presParOf" srcId="{3A5AAEAE-D283-4F3E-8DEB-0526ED8EE975}" destId="{D281F75A-9F9A-4F32-BB0E-4885DE10E31F}" srcOrd="2" destOrd="0" presId="urn:microsoft.com/office/officeart/2005/8/layout/hList1"/>
    <dgm:cxn modelId="{DC5AF1F6-C921-44AE-B010-C886B4EAA8F4}" type="presParOf" srcId="{D281F75A-9F9A-4F32-BB0E-4885DE10E31F}" destId="{5884BA1F-D2B4-418F-BE13-CABC2AE78C2A}" srcOrd="0" destOrd="0" presId="urn:microsoft.com/office/officeart/2005/8/layout/hList1"/>
    <dgm:cxn modelId="{C6CE429B-6979-4017-B406-5F3B665C7282}" type="presParOf" srcId="{D281F75A-9F9A-4F32-BB0E-4885DE10E31F}" destId="{7B2F5561-58F5-4268-821B-F7467E61AB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6906A-89CE-4E5A-AC08-DDAA8429202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C546BE54-2CB6-467A-8759-394341068B2B}">
      <dgm:prSet phldrT="[Text]"/>
      <dgm:spPr/>
      <dgm:t>
        <a:bodyPr/>
        <a:lstStyle/>
        <a:p>
          <a:r>
            <a:rPr lang="en-US" dirty="0" err="1"/>
            <a:t>ViewA</a:t>
          </a:r>
          <a:endParaRPr lang="cs-CZ" dirty="0"/>
        </a:p>
      </dgm:t>
    </dgm:pt>
    <dgm:pt modelId="{4BE650C4-5660-420E-8D9C-579FD03734D2}" type="parTrans" cxnId="{3153369C-1505-4351-840D-366073AB3721}">
      <dgm:prSet/>
      <dgm:spPr/>
      <dgm:t>
        <a:bodyPr/>
        <a:lstStyle/>
        <a:p>
          <a:endParaRPr lang="cs-CZ"/>
        </a:p>
      </dgm:t>
    </dgm:pt>
    <dgm:pt modelId="{AB68E9DE-08F4-4D64-9A61-517A2FF612F1}" type="sibTrans" cxnId="{3153369C-1505-4351-840D-366073AB3721}">
      <dgm:prSet/>
      <dgm:spPr/>
      <dgm:t>
        <a:bodyPr/>
        <a:lstStyle/>
        <a:p>
          <a:endParaRPr lang="cs-CZ"/>
        </a:p>
      </dgm:t>
    </dgm:pt>
    <dgm:pt modelId="{B7E401BE-EF63-460A-B4D4-C3524379C4D9}">
      <dgm:prSet phldrT="[Text]"/>
      <dgm:spPr/>
      <dgm:t>
        <a:bodyPr/>
        <a:lstStyle/>
        <a:p>
          <a:r>
            <a:rPr lang="en-US" dirty="0" err="1"/>
            <a:t>ViewModelLocator</a:t>
          </a:r>
          <a:endParaRPr lang="cs-CZ" dirty="0"/>
        </a:p>
      </dgm:t>
    </dgm:pt>
    <dgm:pt modelId="{1AD5DF2D-15AE-4849-B97A-FDD128C9AC61}" type="parTrans" cxnId="{2E79CE2B-C6A6-427F-A08D-DB2C9ADB5699}">
      <dgm:prSet/>
      <dgm:spPr/>
      <dgm:t>
        <a:bodyPr/>
        <a:lstStyle/>
        <a:p>
          <a:endParaRPr lang="cs-CZ"/>
        </a:p>
      </dgm:t>
    </dgm:pt>
    <dgm:pt modelId="{A5A37D5A-9511-40C4-B672-7A67D8F166B1}" type="sibTrans" cxnId="{2E79CE2B-C6A6-427F-A08D-DB2C9ADB5699}">
      <dgm:prSet/>
      <dgm:spPr/>
      <dgm:t>
        <a:bodyPr/>
        <a:lstStyle/>
        <a:p>
          <a:endParaRPr lang="cs-CZ"/>
        </a:p>
      </dgm:t>
    </dgm:pt>
    <dgm:pt modelId="{80D3E8B2-4297-4A69-8716-D76764AD5A8A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err="1"/>
            <a:t>Viewmodels</a:t>
          </a:r>
          <a:endParaRPr lang="cs-CZ" dirty="0"/>
        </a:p>
      </dgm:t>
    </dgm:pt>
    <dgm:pt modelId="{BC025719-2952-4CEE-97C1-299D9198F93B}" type="parTrans" cxnId="{4BDA5858-5299-4E2A-AFD6-8808EE69C87B}">
      <dgm:prSet/>
      <dgm:spPr/>
      <dgm:t>
        <a:bodyPr/>
        <a:lstStyle/>
        <a:p>
          <a:endParaRPr lang="cs-CZ"/>
        </a:p>
      </dgm:t>
    </dgm:pt>
    <dgm:pt modelId="{87D0E1F7-7230-4EAD-9141-352E1E4CCE51}" type="sibTrans" cxnId="{4BDA5858-5299-4E2A-AFD6-8808EE69C87B}">
      <dgm:prSet/>
      <dgm:spPr/>
      <dgm:t>
        <a:bodyPr/>
        <a:lstStyle/>
        <a:p>
          <a:endParaRPr lang="cs-CZ"/>
        </a:p>
      </dgm:t>
    </dgm:pt>
    <dgm:pt modelId="{29F7F6E8-6648-4732-8DEB-E5764C0E7C7C}">
      <dgm:prSet phldrT="[Text]"/>
      <dgm:spPr/>
      <dgm:t>
        <a:bodyPr/>
        <a:lstStyle/>
        <a:p>
          <a:r>
            <a:rPr lang="en-US" dirty="0" err="1"/>
            <a:t>ViewModelA</a:t>
          </a:r>
          <a:endParaRPr lang="cs-CZ" dirty="0"/>
        </a:p>
      </dgm:t>
    </dgm:pt>
    <dgm:pt modelId="{E2EE9629-2524-4BC3-B71B-8E07953887B3}" type="parTrans" cxnId="{E902E18E-F4B6-4765-9326-1DB530438D7A}">
      <dgm:prSet/>
      <dgm:spPr/>
      <dgm:t>
        <a:bodyPr/>
        <a:lstStyle/>
        <a:p>
          <a:endParaRPr lang="cs-CZ"/>
        </a:p>
      </dgm:t>
    </dgm:pt>
    <dgm:pt modelId="{7F304F5A-4AB9-4EED-81FA-59B1987CD817}" type="sibTrans" cxnId="{E902E18E-F4B6-4765-9326-1DB530438D7A}">
      <dgm:prSet/>
      <dgm:spPr/>
      <dgm:t>
        <a:bodyPr/>
        <a:lstStyle/>
        <a:p>
          <a:endParaRPr lang="cs-CZ"/>
        </a:p>
      </dgm:t>
    </dgm:pt>
    <dgm:pt modelId="{58562A16-B57C-44A9-B59C-4B2CF24643AF}">
      <dgm:prSet phldrT="[Text]"/>
      <dgm:spPr/>
      <dgm:t>
        <a:bodyPr/>
        <a:lstStyle/>
        <a:p>
          <a:r>
            <a:rPr lang="en-US" dirty="0" err="1"/>
            <a:t>ViewB</a:t>
          </a:r>
          <a:endParaRPr lang="cs-CZ" dirty="0"/>
        </a:p>
      </dgm:t>
    </dgm:pt>
    <dgm:pt modelId="{E7A876F7-0B03-43EF-A1D5-A494F18717AA}" type="parTrans" cxnId="{4A6EC126-7E1D-4739-AE90-D57CD52FBB13}">
      <dgm:prSet/>
      <dgm:spPr/>
      <dgm:t>
        <a:bodyPr/>
        <a:lstStyle/>
        <a:p>
          <a:endParaRPr lang="cs-CZ"/>
        </a:p>
      </dgm:t>
    </dgm:pt>
    <dgm:pt modelId="{A97D9115-A478-4BDD-A236-65D1E49806B7}" type="sibTrans" cxnId="{4A6EC126-7E1D-4739-AE90-D57CD52FBB13}">
      <dgm:prSet/>
      <dgm:spPr/>
      <dgm:t>
        <a:bodyPr/>
        <a:lstStyle/>
        <a:p>
          <a:endParaRPr lang="cs-CZ"/>
        </a:p>
      </dgm:t>
    </dgm:pt>
    <dgm:pt modelId="{9ABAFB64-3037-4D8A-92CD-7D2543FD062F}">
      <dgm:prSet phldrT="[Text]"/>
      <dgm:spPr/>
      <dgm:t>
        <a:bodyPr/>
        <a:lstStyle/>
        <a:p>
          <a:r>
            <a:rPr lang="en-US" dirty="0" err="1"/>
            <a:t>ViewC</a:t>
          </a:r>
          <a:endParaRPr lang="cs-CZ" dirty="0"/>
        </a:p>
      </dgm:t>
    </dgm:pt>
    <dgm:pt modelId="{3CB04CCE-00B9-4586-92B6-0343B569D8C8}" type="parTrans" cxnId="{2627F00F-B421-4DB9-A5D0-6985473CC2DD}">
      <dgm:prSet/>
      <dgm:spPr/>
      <dgm:t>
        <a:bodyPr/>
        <a:lstStyle/>
        <a:p>
          <a:endParaRPr lang="cs-CZ"/>
        </a:p>
      </dgm:t>
    </dgm:pt>
    <dgm:pt modelId="{942839D4-A6D7-4761-BE73-41BAEDD50ED0}" type="sibTrans" cxnId="{2627F00F-B421-4DB9-A5D0-6985473CC2DD}">
      <dgm:prSet/>
      <dgm:spPr/>
      <dgm:t>
        <a:bodyPr/>
        <a:lstStyle/>
        <a:p>
          <a:endParaRPr lang="cs-CZ"/>
        </a:p>
      </dgm:t>
    </dgm:pt>
    <dgm:pt modelId="{1EC45A53-410C-41C6-853F-DB9531AB71B4}">
      <dgm:prSet phldrT="[Text]"/>
      <dgm:spPr/>
      <dgm:t>
        <a:bodyPr/>
        <a:lstStyle/>
        <a:p>
          <a:r>
            <a:rPr lang="en-US" dirty="0" err="1"/>
            <a:t>ViewModelB</a:t>
          </a:r>
          <a:endParaRPr lang="cs-CZ" dirty="0"/>
        </a:p>
      </dgm:t>
    </dgm:pt>
    <dgm:pt modelId="{9688FC93-35F3-428E-AAC4-33DFED67390C}" type="parTrans" cxnId="{CA027C5C-AEDC-4F97-82EE-AAA87A204028}">
      <dgm:prSet/>
      <dgm:spPr/>
      <dgm:t>
        <a:bodyPr/>
        <a:lstStyle/>
        <a:p>
          <a:endParaRPr lang="cs-CZ"/>
        </a:p>
      </dgm:t>
    </dgm:pt>
    <dgm:pt modelId="{6E90FB81-5CB4-4EAB-BC1D-FE3D88B21777}" type="sibTrans" cxnId="{CA027C5C-AEDC-4F97-82EE-AAA87A204028}">
      <dgm:prSet/>
      <dgm:spPr/>
      <dgm:t>
        <a:bodyPr/>
        <a:lstStyle/>
        <a:p>
          <a:endParaRPr lang="cs-CZ"/>
        </a:p>
      </dgm:t>
    </dgm:pt>
    <dgm:pt modelId="{D67D7C9B-B312-4B4A-8B91-22D79AEB916C}">
      <dgm:prSet phldrT="[Text]"/>
      <dgm:spPr/>
      <dgm:t>
        <a:bodyPr/>
        <a:lstStyle/>
        <a:p>
          <a:r>
            <a:rPr lang="en-US" dirty="0" err="1"/>
            <a:t>ViewModelC</a:t>
          </a:r>
          <a:endParaRPr lang="cs-CZ" dirty="0"/>
        </a:p>
      </dgm:t>
    </dgm:pt>
    <dgm:pt modelId="{27A21C78-1DC3-4C84-A38B-D08D8D44BC50}" type="parTrans" cxnId="{082A04B7-0959-422B-AE41-1E889A1C6083}">
      <dgm:prSet/>
      <dgm:spPr/>
      <dgm:t>
        <a:bodyPr/>
        <a:lstStyle/>
        <a:p>
          <a:endParaRPr lang="cs-CZ"/>
        </a:p>
      </dgm:t>
    </dgm:pt>
    <dgm:pt modelId="{F4398BF4-C696-42AD-8059-BEE2518A64D5}" type="sibTrans" cxnId="{082A04B7-0959-422B-AE41-1E889A1C6083}">
      <dgm:prSet/>
      <dgm:spPr/>
      <dgm:t>
        <a:bodyPr/>
        <a:lstStyle/>
        <a:p>
          <a:endParaRPr lang="cs-CZ"/>
        </a:p>
      </dgm:t>
    </dgm:pt>
    <dgm:pt modelId="{E02CDECF-437B-4203-A260-E9A94E2B396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ViewModelAFactory</a:t>
          </a:r>
          <a:endParaRPr lang="cs-CZ" dirty="0"/>
        </a:p>
      </dgm:t>
    </dgm:pt>
    <dgm:pt modelId="{C8E94E4F-1551-4910-97F1-0347CE370576}" type="parTrans" cxnId="{4A733DA0-30BF-4BBE-B559-5BA9E7AEBFF0}">
      <dgm:prSet/>
      <dgm:spPr/>
      <dgm:t>
        <a:bodyPr/>
        <a:lstStyle/>
        <a:p>
          <a:endParaRPr lang="cs-CZ"/>
        </a:p>
      </dgm:t>
    </dgm:pt>
    <dgm:pt modelId="{C20A94FB-353D-41DA-BEB2-2FAA1CFA1480}" type="sibTrans" cxnId="{4A733DA0-30BF-4BBE-B559-5BA9E7AEBFF0}">
      <dgm:prSet/>
      <dgm:spPr/>
      <dgm:t>
        <a:bodyPr/>
        <a:lstStyle/>
        <a:p>
          <a:endParaRPr lang="cs-CZ"/>
        </a:p>
      </dgm:t>
    </dgm:pt>
    <dgm:pt modelId="{2218B628-A089-48AA-ADA7-5F1DAD96C126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ViewModelBFactory</a:t>
          </a:r>
          <a:endParaRPr lang="cs-CZ" dirty="0"/>
        </a:p>
      </dgm:t>
    </dgm:pt>
    <dgm:pt modelId="{E94A977F-E78A-4231-A350-452BFBB759B9}" type="parTrans" cxnId="{771F8451-BEA3-488F-B917-62021EE16956}">
      <dgm:prSet/>
      <dgm:spPr/>
      <dgm:t>
        <a:bodyPr/>
        <a:lstStyle/>
        <a:p>
          <a:endParaRPr lang="cs-CZ"/>
        </a:p>
      </dgm:t>
    </dgm:pt>
    <dgm:pt modelId="{B0799F3F-1537-4329-A63E-CB89CF47E1CE}" type="sibTrans" cxnId="{771F8451-BEA3-488F-B917-62021EE16956}">
      <dgm:prSet/>
      <dgm:spPr/>
      <dgm:t>
        <a:bodyPr/>
        <a:lstStyle/>
        <a:p>
          <a:endParaRPr lang="cs-CZ"/>
        </a:p>
      </dgm:t>
    </dgm:pt>
    <dgm:pt modelId="{92BA61F9-C86E-4FE0-B9EC-72DF5F7B7CE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ViewModelCFactory</a:t>
          </a:r>
          <a:endParaRPr lang="cs-CZ" dirty="0"/>
        </a:p>
      </dgm:t>
    </dgm:pt>
    <dgm:pt modelId="{AB2DC03F-9150-4016-B788-C153C3D43176}" type="parTrans" cxnId="{32E8D726-7AA5-447C-A772-EB35571C7E90}">
      <dgm:prSet/>
      <dgm:spPr/>
      <dgm:t>
        <a:bodyPr/>
        <a:lstStyle/>
        <a:p>
          <a:endParaRPr lang="cs-CZ"/>
        </a:p>
      </dgm:t>
    </dgm:pt>
    <dgm:pt modelId="{D7F62354-0CD6-46FF-87DB-8DAED7023E97}" type="sibTrans" cxnId="{32E8D726-7AA5-447C-A772-EB35571C7E90}">
      <dgm:prSet/>
      <dgm:spPr/>
      <dgm:t>
        <a:bodyPr/>
        <a:lstStyle/>
        <a:p>
          <a:endParaRPr lang="cs-CZ"/>
        </a:p>
      </dgm:t>
    </dgm:pt>
    <dgm:pt modelId="{5508C497-6D90-4A06-BD3C-48983B8EDCEA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/>
            <a:t>Views</a:t>
          </a:r>
          <a:endParaRPr lang="cs-CZ" dirty="0"/>
        </a:p>
      </dgm:t>
    </dgm:pt>
    <dgm:pt modelId="{D1711579-9E93-45A3-AAE7-DE98D206EF75}" type="sibTrans" cxnId="{49ADB3F0-BEEF-46A2-8FD8-F04F373AB861}">
      <dgm:prSet/>
      <dgm:spPr/>
      <dgm:t>
        <a:bodyPr/>
        <a:lstStyle/>
        <a:p>
          <a:endParaRPr lang="cs-CZ"/>
        </a:p>
      </dgm:t>
    </dgm:pt>
    <dgm:pt modelId="{F107FD82-73BE-4A5D-8DC9-578D7FFBF5E9}" type="parTrans" cxnId="{49ADB3F0-BEEF-46A2-8FD8-F04F373AB861}">
      <dgm:prSet/>
      <dgm:spPr/>
      <dgm:t>
        <a:bodyPr/>
        <a:lstStyle/>
        <a:p>
          <a:endParaRPr lang="cs-CZ"/>
        </a:p>
      </dgm:t>
    </dgm:pt>
    <dgm:pt modelId="{EB9235B7-3238-48E9-B77A-AD87D91FC035}" type="pres">
      <dgm:prSet presAssocID="{0C46906A-89CE-4E5A-AC08-DDAA84292025}" presName="theList" presStyleCnt="0">
        <dgm:presLayoutVars>
          <dgm:dir/>
          <dgm:animLvl val="lvl"/>
          <dgm:resizeHandles val="exact"/>
        </dgm:presLayoutVars>
      </dgm:prSet>
      <dgm:spPr/>
    </dgm:pt>
    <dgm:pt modelId="{0342CDCB-3C4B-448D-82D9-B8DE0DA21F3A}" type="pres">
      <dgm:prSet presAssocID="{5508C497-6D90-4A06-BD3C-48983B8EDCEA}" presName="compNode" presStyleCnt="0"/>
      <dgm:spPr/>
    </dgm:pt>
    <dgm:pt modelId="{43A55E30-E502-4048-A130-19E18695EF3A}" type="pres">
      <dgm:prSet presAssocID="{5508C497-6D90-4A06-BD3C-48983B8EDCEA}" presName="aNode" presStyleLbl="bgShp" presStyleIdx="0" presStyleCnt="3" custScaleX="26066"/>
      <dgm:spPr/>
    </dgm:pt>
    <dgm:pt modelId="{DC357AF1-D600-4312-BAC8-F23AAD8B53E5}" type="pres">
      <dgm:prSet presAssocID="{5508C497-6D90-4A06-BD3C-48983B8EDCEA}" presName="textNode" presStyleLbl="bgShp" presStyleIdx="0" presStyleCnt="3"/>
      <dgm:spPr/>
    </dgm:pt>
    <dgm:pt modelId="{ED6425FF-8CA6-413C-A100-70B085124C2A}" type="pres">
      <dgm:prSet presAssocID="{5508C497-6D90-4A06-BD3C-48983B8EDCEA}" presName="compChildNode" presStyleCnt="0"/>
      <dgm:spPr/>
    </dgm:pt>
    <dgm:pt modelId="{D9961171-A72D-4455-A676-2C9080D7C2D5}" type="pres">
      <dgm:prSet presAssocID="{5508C497-6D90-4A06-BD3C-48983B8EDCEA}" presName="theInnerList" presStyleCnt="0"/>
      <dgm:spPr/>
    </dgm:pt>
    <dgm:pt modelId="{B9789527-313D-4FA6-AB1E-20F476AF8576}" type="pres">
      <dgm:prSet presAssocID="{C546BE54-2CB6-467A-8759-394341068B2B}" presName="childNode" presStyleLbl="node1" presStyleIdx="0" presStyleCnt="9" custScaleX="26066">
        <dgm:presLayoutVars>
          <dgm:bulletEnabled val="1"/>
        </dgm:presLayoutVars>
      </dgm:prSet>
      <dgm:spPr/>
    </dgm:pt>
    <dgm:pt modelId="{C4CE0884-5C9C-49D7-8B0A-809193885061}" type="pres">
      <dgm:prSet presAssocID="{C546BE54-2CB6-467A-8759-394341068B2B}" presName="aSpace2" presStyleCnt="0"/>
      <dgm:spPr/>
    </dgm:pt>
    <dgm:pt modelId="{389D706F-0FAB-4819-90D4-30D55E2E7C27}" type="pres">
      <dgm:prSet presAssocID="{58562A16-B57C-44A9-B59C-4B2CF24643AF}" presName="childNode" presStyleLbl="node1" presStyleIdx="1" presStyleCnt="9" custScaleX="26066">
        <dgm:presLayoutVars>
          <dgm:bulletEnabled val="1"/>
        </dgm:presLayoutVars>
      </dgm:prSet>
      <dgm:spPr/>
    </dgm:pt>
    <dgm:pt modelId="{FDFE6708-7E37-4945-98C6-2DABFDBEF139}" type="pres">
      <dgm:prSet presAssocID="{58562A16-B57C-44A9-B59C-4B2CF24643AF}" presName="aSpace2" presStyleCnt="0"/>
      <dgm:spPr/>
    </dgm:pt>
    <dgm:pt modelId="{FF3EF8FF-9254-4401-B7AE-8705CE8A1B2E}" type="pres">
      <dgm:prSet presAssocID="{9ABAFB64-3037-4D8A-92CD-7D2543FD062F}" presName="childNode" presStyleLbl="node1" presStyleIdx="2" presStyleCnt="9" custScaleX="26066">
        <dgm:presLayoutVars>
          <dgm:bulletEnabled val="1"/>
        </dgm:presLayoutVars>
      </dgm:prSet>
      <dgm:spPr/>
    </dgm:pt>
    <dgm:pt modelId="{EFF7BED6-79FE-423D-A769-804F65438052}" type="pres">
      <dgm:prSet presAssocID="{5508C497-6D90-4A06-BD3C-48983B8EDCEA}" presName="aSpace" presStyleCnt="0"/>
      <dgm:spPr/>
    </dgm:pt>
    <dgm:pt modelId="{022FBC4F-DF01-46F5-8CFC-37209D6DD607}" type="pres">
      <dgm:prSet presAssocID="{B7E401BE-EF63-460A-B4D4-C3524379C4D9}" presName="compNode" presStyleCnt="0"/>
      <dgm:spPr/>
    </dgm:pt>
    <dgm:pt modelId="{5623C5E3-DA6F-4379-8FF0-20EE90CFD4CD}" type="pres">
      <dgm:prSet presAssocID="{B7E401BE-EF63-460A-B4D4-C3524379C4D9}" presName="aNode" presStyleLbl="bgShp" presStyleIdx="1" presStyleCnt="3" custScaleX="30507"/>
      <dgm:spPr/>
    </dgm:pt>
    <dgm:pt modelId="{F52458C8-F090-442F-9407-085F9ED49189}" type="pres">
      <dgm:prSet presAssocID="{B7E401BE-EF63-460A-B4D4-C3524379C4D9}" presName="textNode" presStyleLbl="bgShp" presStyleIdx="1" presStyleCnt="3"/>
      <dgm:spPr/>
    </dgm:pt>
    <dgm:pt modelId="{3370DAF6-7799-4B2F-BACD-8F26F7F77757}" type="pres">
      <dgm:prSet presAssocID="{B7E401BE-EF63-460A-B4D4-C3524379C4D9}" presName="compChildNode" presStyleCnt="0"/>
      <dgm:spPr/>
    </dgm:pt>
    <dgm:pt modelId="{D8E9D47A-08B9-4174-B19A-6019290CC79E}" type="pres">
      <dgm:prSet presAssocID="{B7E401BE-EF63-460A-B4D4-C3524379C4D9}" presName="theInnerList" presStyleCnt="0"/>
      <dgm:spPr/>
    </dgm:pt>
    <dgm:pt modelId="{A5976993-E4E8-418D-B38E-6A418FD51E09}" type="pres">
      <dgm:prSet presAssocID="{E02CDECF-437B-4203-A260-E9A94E2B396D}" presName="childNode" presStyleLbl="node1" presStyleIdx="3" presStyleCnt="9" custScaleX="30103">
        <dgm:presLayoutVars>
          <dgm:bulletEnabled val="1"/>
        </dgm:presLayoutVars>
      </dgm:prSet>
      <dgm:spPr/>
    </dgm:pt>
    <dgm:pt modelId="{A88A96F1-7CBF-4D6B-8437-D6F6BA105D03}" type="pres">
      <dgm:prSet presAssocID="{E02CDECF-437B-4203-A260-E9A94E2B396D}" presName="aSpace2" presStyleCnt="0"/>
      <dgm:spPr/>
    </dgm:pt>
    <dgm:pt modelId="{0EED8177-EFC2-4DB1-B44B-D302DE32984B}" type="pres">
      <dgm:prSet presAssocID="{2218B628-A089-48AA-ADA7-5F1DAD96C126}" presName="childNode" presStyleLbl="node1" presStyleIdx="4" presStyleCnt="9" custScaleX="30103">
        <dgm:presLayoutVars>
          <dgm:bulletEnabled val="1"/>
        </dgm:presLayoutVars>
      </dgm:prSet>
      <dgm:spPr/>
    </dgm:pt>
    <dgm:pt modelId="{D049636E-68B0-4AE0-9077-AF9ED1106E76}" type="pres">
      <dgm:prSet presAssocID="{2218B628-A089-48AA-ADA7-5F1DAD96C126}" presName="aSpace2" presStyleCnt="0"/>
      <dgm:spPr/>
    </dgm:pt>
    <dgm:pt modelId="{D89F69D6-F49C-4C3B-B6CE-CCCA8808C299}" type="pres">
      <dgm:prSet presAssocID="{92BA61F9-C86E-4FE0-B9EC-72DF5F7B7CEF}" presName="childNode" presStyleLbl="node1" presStyleIdx="5" presStyleCnt="9" custScaleX="30103">
        <dgm:presLayoutVars>
          <dgm:bulletEnabled val="1"/>
        </dgm:presLayoutVars>
      </dgm:prSet>
      <dgm:spPr/>
    </dgm:pt>
    <dgm:pt modelId="{BC3F72CE-21C4-4145-9446-A05DA88E8A8C}" type="pres">
      <dgm:prSet presAssocID="{B7E401BE-EF63-460A-B4D4-C3524379C4D9}" presName="aSpace" presStyleCnt="0"/>
      <dgm:spPr/>
    </dgm:pt>
    <dgm:pt modelId="{B1F6C2FF-A475-496D-BA33-6890EAD5EF48}" type="pres">
      <dgm:prSet presAssocID="{80D3E8B2-4297-4A69-8716-D76764AD5A8A}" presName="compNode" presStyleCnt="0"/>
      <dgm:spPr/>
    </dgm:pt>
    <dgm:pt modelId="{EB2633E1-FA4B-4A39-AED1-B11937A92BB3}" type="pres">
      <dgm:prSet presAssocID="{80D3E8B2-4297-4A69-8716-D76764AD5A8A}" presName="aNode" presStyleLbl="bgShp" presStyleIdx="2" presStyleCnt="3" custScaleX="30103"/>
      <dgm:spPr/>
    </dgm:pt>
    <dgm:pt modelId="{A7B80403-0F04-4615-B087-C91EB38D640F}" type="pres">
      <dgm:prSet presAssocID="{80D3E8B2-4297-4A69-8716-D76764AD5A8A}" presName="textNode" presStyleLbl="bgShp" presStyleIdx="2" presStyleCnt="3"/>
      <dgm:spPr/>
    </dgm:pt>
    <dgm:pt modelId="{5D439F09-A916-4FC1-86B5-AEFABD99FCDC}" type="pres">
      <dgm:prSet presAssocID="{80D3E8B2-4297-4A69-8716-D76764AD5A8A}" presName="compChildNode" presStyleCnt="0"/>
      <dgm:spPr/>
    </dgm:pt>
    <dgm:pt modelId="{80EC7123-FFCB-4C3A-B516-858F3740E46C}" type="pres">
      <dgm:prSet presAssocID="{80D3E8B2-4297-4A69-8716-D76764AD5A8A}" presName="theInnerList" presStyleCnt="0"/>
      <dgm:spPr/>
    </dgm:pt>
    <dgm:pt modelId="{5160FD94-4B65-4A02-99E1-AF24A2E2ACD2}" type="pres">
      <dgm:prSet presAssocID="{29F7F6E8-6648-4732-8DEB-E5764C0E7C7C}" presName="childNode" presStyleLbl="node1" presStyleIdx="6" presStyleCnt="9" custScaleX="30103">
        <dgm:presLayoutVars>
          <dgm:bulletEnabled val="1"/>
        </dgm:presLayoutVars>
      </dgm:prSet>
      <dgm:spPr/>
    </dgm:pt>
    <dgm:pt modelId="{41818D71-FC01-4D42-8A7D-03DA45294E73}" type="pres">
      <dgm:prSet presAssocID="{29F7F6E8-6648-4732-8DEB-E5764C0E7C7C}" presName="aSpace2" presStyleCnt="0"/>
      <dgm:spPr/>
    </dgm:pt>
    <dgm:pt modelId="{224BEEE6-5BFD-4B27-8F08-75E6F042C6D1}" type="pres">
      <dgm:prSet presAssocID="{1EC45A53-410C-41C6-853F-DB9531AB71B4}" presName="childNode" presStyleLbl="node1" presStyleIdx="7" presStyleCnt="9" custScaleX="30103">
        <dgm:presLayoutVars>
          <dgm:bulletEnabled val="1"/>
        </dgm:presLayoutVars>
      </dgm:prSet>
      <dgm:spPr/>
    </dgm:pt>
    <dgm:pt modelId="{2AD23339-44FC-4EC1-B728-6D94954E1D86}" type="pres">
      <dgm:prSet presAssocID="{1EC45A53-410C-41C6-853F-DB9531AB71B4}" presName="aSpace2" presStyleCnt="0"/>
      <dgm:spPr/>
    </dgm:pt>
    <dgm:pt modelId="{34A3D3B9-151B-42F5-874A-1F7E1116E7FD}" type="pres">
      <dgm:prSet presAssocID="{D67D7C9B-B312-4B4A-8B91-22D79AEB916C}" presName="childNode" presStyleLbl="node1" presStyleIdx="8" presStyleCnt="9" custScaleX="30103">
        <dgm:presLayoutVars>
          <dgm:bulletEnabled val="1"/>
        </dgm:presLayoutVars>
      </dgm:prSet>
      <dgm:spPr/>
    </dgm:pt>
  </dgm:ptLst>
  <dgm:cxnLst>
    <dgm:cxn modelId="{8212D701-6F61-4493-91BB-7B36B861EA27}" type="presOf" srcId="{5508C497-6D90-4A06-BD3C-48983B8EDCEA}" destId="{DC357AF1-D600-4312-BAC8-F23AAD8B53E5}" srcOrd="1" destOrd="0" presId="urn:microsoft.com/office/officeart/2005/8/layout/lProcess2"/>
    <dgm:cxn modelId="{0B11DC06-EA98-4965-AB54-E6A962A991BF}" type="presOf" srcId="{80D3E8B2-4297-4A69-8716-D76764AD5A8A}" destId="{EB2633E1-FA4B-4A39-AED1-B11937A92BB3}" srcOrd="0" destOrd="0" presId="urn:microsoft.com/office/officeart/2005/8/layout/lProcess2"/>
    <dgm:cxn modelId="{2627F00F-B421-4DB9-A5D0-6985473CC2DD}" srcId="{5508C497-6D90-4A06-BD3C-48983B8EDCEA}" destId="{9ABAFB64-3037-4D8A-92CD-7D2543FD062F}" srcOrd="2" destOrd="0" parTransId="{3CB04CCE-00B9-4586-92B6-0343B569D8C8}" sibTransId="{942839D4-A6D7-4761-BE73-41BAEDD50ED0}"/>
    <dgm:cxn modelId="{3E417A18-5D12-4B96-B197-9732A87C866B}" type="presOf" srcId="{29F7F6E8-6648-4732-8DEB-E5764C0E7C7C}" destId="{5160FD94-4B65-4A02-99E1-AF24A2E2ACD2}" srcOrd="0" destOrd="0" presId="urn:microsoft.com/office/officeart/2005/8/layout/lProcess2"/>
    <dgm:cxn modelId="{DE89C01B-ABB5-4099-818C-4F3180F7ABE5}" type="presOf" srcId="{2218B628-A089-48AA-ADA7-5F1DAD96C126}" destId="{0EED8177-EFC2-4DB1-B44B-D302DE32984B}" srcOrd="0" destOrd="0" presId="urn:microsoft.com/office/officeart/2005/8/layout/lProcess2"/>
    <dgm:cxn modelId="{67BFB61D-2708-4D29-A160-9B63C0795364}" type="presOf" srcId="{58562A16-B57C-44A9-B59C-4B2CF24643AF}" destId="{389D706F-0FAB-4819-90D4-30D55E2E7C27}" srcOrd="0" destOrd="0" presId="urn:microsoft.com/office/officeart/2005/8/layout/lProcess2"/>
    <dgm:cxn modelId="{4A6EC126-7E1D-4739-AE90-D57CD52FBB13}" srcId="{5508C497-6D90-4A06-BD3C-48983B8EDCEA}" destId="{58562A16-B57C-44A9-B59C-4B2CF24643AF}" srcOrd="1" destOrd="0" parTransId="{E7A876F7-0B03-43EF-A1D5-A494F18717AA}" sibTransId="{A97D9115-A478-4BDD-A236-65D1E49806B7}"/>
    <dgm:cxn modelId="{32E8D726-7AA5-447C-A772-EB35571C7E90}" srcId="{B7E401BE-EF63-460A-B4D4-C3524379C4D9}" destId="{92BA61F9-C86E-4FE0-B9EC-72DF5F7B7CEF}" srcOrd="2" destOrd="0" parTransId="{AB2DC03F-9150-4016-B788-C153C3D43176}" sibTransId="{D7F62354-0CD6-46FF-87DB-8DAED7023E97}"/>
    <dgm:cxn modelId="{2E79CE2B-C6A6-427F-A08D-DB2C9ADB5699}" srcId="{0C46906A-89CE-4E5A-AC08-DDAA84292025}" destId="{B7E401BE-EF63-460A-B4D4-C3524379C4D9}" srcOrd="1" destOrd="0" parTransId="{1AD5DF2D-15AE-4849-B97A-FDD128C9AC61}" sibTransId="{A5A37D5A-9511-40C4-B672-7A67D8F166B1}"/>
    <dgm:cxn modelId="{8470612D-03AB-45E3-9C6C-0C155910A765}" type="presOf" srcId="{D67D7C9B-B312-4B4A-8B91-22D79AEB916C}" destId="{34A3D3B9-151B-42F5-874A-1F7E1116E7FD}" srcOrd="0" destOrd="0" presId="urn:microsoft.com/office/officeart/2005/8/layout/lProcess2"/>
    <dgm:cxn modelId="{7364132F-52D4-4328-8DC7-C704D64ED7FD}" type="presOf" srcId="{80D3E8B2-4297-4A69-8716-D76764AD5A8A}" destId="{A7B80403-0F04-4615-B087-C91EB38D640F}" srcOrd="1" destOrd="0" presId="urn:microsoft.com/office/officeart/2005/8/layout/lProcess2"/>
    <dgm:cxn modelId="{9DEA6531-3511-46CC-AF84-26E2593C1664}" type="presOf" srcId="{92BA61F9-C86E-4FE0-B9EC-72DF5F7B7CEF}" destId="{D89F69D6-F49C-4C3B-B6CE-CCCA8808C299}" srcOrd="0" destOrd="0" presId="urn:microsoft.com/office/officeart/2005/8/layout/lProcess2"/>
    <dgm:cxn modelId="{D12C6032-C3D0-43BE-ACAA-0083803B0DAC}" type="presOf" srcId="{E02CDECF-437B-4203-A260-E9A94E2B396D}" destId="{A5976993-E4E8-418D-B38E-6A418FD51E09}" srcOrd="0" destOrd="0" presId="urn:microsoft.com/office/officeart/2005/8/layout/lProcess2"/>
    <dgm:cxn modelId="{CA027C5C-AEDC-4F97-82EE-AAA87A204028}" srcId="{80D3E8B2-4297-4A69-8716-D76764AD5A8A}" destId="{1EC45A53-410C-41C6-853F-DB9531AB71B4}" srcOrd="1" destOrd="0" parTransId="{9688FC93-35F3-428E-AAC4-33DFED67390C}" sibTransId="{6E90FB81-5CB4-4EAB-BC1D-FE3D88B21777}"/>
    <dgm:cxn modelId="{CECA6F68-C437-4367-86E6-F6DB241F534C}" type="presOf" srcId="{C546BE54-2CB6-467A-8759-394341068B2B}" destId="{B9789527-313D-4FA6-AB1E-20F476AF8576}" srcOrd="0" destOrd="0" presId="urn:microsoft.com/office/officeart/2005/8/layout/lProcess2"/>
    <dgm:cxn modelId="{771F8451-BEA3-488F-B917-62021EE16956}" srcId="{B7E401BE-EF63-460A-B4D4-C3524379C4D9}" destId="{2218B628-A089-48AA-ADA7-5F1DAD96C126}" srcOrd="1" destOrd="0" parTransId="{E94A977F-E78A-4231-A350-452BFBB759B9}" sibTransId="{B0799F3F-1537-4329-A63E-CB89CF47E1CE}"/>
    <dgm:cxn modelId="{4BDA5858-5299-4E2A-AFD6-8808EE69C87B}" srcId="{0C46906A-89CE-4E5A-AC08-DDAA84292025}" destId="{80D3E8B2-4297-4A69-8716-D76764AD5A8A}" srcOrd="2" destOrd="0" parTransId="{BC025719-2952-4CEE-97C1-299D9198F93B}" sibTransId="{87D0E1F7-7230-4EAD-9141-352E1E4CCE51}"/>
    <dgm:cxn modelId="{E902E18E-F4B6-4765-9326-1DB530438D7A}" srcId="{80D3E8B2-4297-4A69-8716-D76764AD5A8A}" destId="{29F7F6E8-6648-4732-8DEB-E5764C0E7C7C}" srcOrd="0" destOrd="0" parTransId="{E2EE9629-2524-4BC3-B71B-8E07953887B3}" sibTransId="{7F304F5A-4AB9-4EED-81FA-59B1987CD817}"/>
    <dgm:cxn modelId="{99D45698-AF38-4E11-A9D0-3956150E318A}" type="presOf" srcId="{B7E401BE-EF63-460A-B4D4-C3524379C4D9}" destId="{5623C5E3-DA6F-4379-8FF0-20EE90CFD4CD}" srcOrd="0" destOrd="0" presId="urn:microsoft.com/office/officeart/2005/8/layout/lProcess2"/>
    <dgm:cxn modelId="{3153369C-1505-4351-840D-366073AB3721}" srcId="{5508C497-6D90-4A06-BD3C-48983B8EDCEA}" destId="{C546BE54-2CB6-467A-8759-394341068B2B}" srcOrd="0" destOrd="0" parTransId="{4BE650C4-5660-420E-8D9C-579FD03734D2}" sibTransId="{AB68E9DE-08F4-4D64-9A61-517A2FF612F1}"/>
    <dgm:cxn modelId="{4A733DA0-30BF-4BBE-B559-5BA9E7AEBFF0}" srcId="{B7E401BE-EF63-460A-B4D4-C3524379C4D9}" destId="{E02CDECF-437B-4203-A260-E9A94E2B396D}" srcOrd="0" destOrd="0" parTransId="{C8E94E4F-1551-4910-97F1-0347CE370576}" sibTransId="{C20A94FB-353D-41DA-BEB2-2FAA1CFA1480}"/>
    <dgm:cxn modelId="{082A04B7-0959-422B-AE41-1E889A1C6083}" srcId="{80D3E8B2-4297-4A69-8716-D76764AD5A8A}" destId="{D67D7C9B-B312-4B4A-8B91-22D79AEB916C}" srcOrd="2" destOrd="0" parTransId="{27A21C78-1DC3-4C84-A38B-D08D8D44BC50}" sibTransId="{F4398BF4-C696-42AD-8059-BEE2518A64D5}"/>
    <dgm:cxn modelId="{BAB637C8-D298-492A-A1B9-D2BE0A9E42F8}" type="presOf" srcId="{9ABAFB64-3037-4D8A-92CD-7D2543FD062F}" destId="{FF3EF8FF-9254-4401-B7AE-8705CE8A1B2E}" srcOrd="0" destOrd="0" presId="urn:microsoft.com/office/officeart/2005/8/layout/lProcess2"/>
    <dgm:cxn modelId="{49ADB3F0-BEEF-46A2-8FD8-F04F373AB861}" srcId="{0C46906A-89CE-4E5A-AC08-DDAA84292025}" destId="{5508C497-6D90-4A06-BD3C-48983B8EDCEA}" srcOrd="0" destOrd="0" parTransId="{F107FD82-73BE-4A5D-8DC9-578D7FFBF5E9}" sibTransId="{D1711579-9E93-45A3-AAE7-DE98D206EF75}"/>
    <dgm:cxn modelId="{601676F7-8312-4003-B283-F4BB827C7B2C}" type="presOf" srcId="{5508C497-6D90-4A06-BD3C-48983B8EDCEA}" destId="{43A55E30-E502-4048-A130-19E18695EF3A}" srcOrd="0" destOrd="0" presId="urn:microsoft.com/office/officeart/2005/8/layout/lProcess2"/>
    <dgm:cxn modelId="{E2E30EFA-50F9-4350-B4FB-9912D4F195E6}" type="presOf" srcId="{1EC45A53-410C-41C6-853F-DB9531AB71B4}" destId="{224BEEE6-5BFD-4B27-8F08-75E6F042C6D1}" srcOrd="0" destOrd="0" presId="urn:microsoft.com/office/officeart/2005/8/layout/lProcess2"/>
    <dgm:cxn modelId="{89FCDDFA-4391-4B16-B455-E614CF58064B}" type="presOf" srcId="{B7E401BE-EF63-460A-B4D4-C3524379C4D9}" destId="{F52458C8-F090-442F-9407-085F9ED49189}" srcOrd="1" destOrd="0" presId="urn:microsoft.com/office/officeart/2005/8/layout/lProcess2"/>
    <dgm:cxn modelId="{E690E8FE-4EEE-44CB-B28F-59DDB9489C45}" type="presOf" srcId="{0C46906A-89CE-4E5A-AC08-DDAA84292025}" destId="{EB9235B7-3238-48E9-B77A-AD87D91FC035}" srcOrd="0" destOrd="0" presId="urn:microsoft.com/office/officeart/2005/8/layout/lProcess2"/>
    <dgm:cxn modelId="{AAABB3F6-8D35-4C01-BA7B-24FE73AAB7E7}" type="presParOf" srcId="{EB9235B7-3238-48E9-B77A-AD87D91FC035}" destId="{0342CDCB-3C4B-448D-82D9-B8DE0DA21F3A}" srcOrd="0" destOrd="0" presId="urn:microsoft.com/office/officeart/2005/8/layout/lProcess2"/>
    <dgm:cxn modelId="{9266AFBE-D1BC-491B-902A-75E85DC89D3E}" type="presParOf" srcId="{0342CDCB-3C4B-448D-82D9-B8DE0DA21F3A}" destId="{43A55E30-E502-4048-A130-19E18695EF3A}" srcOrd="0" destOrd="0" presId="urn:microsoft.com/office/officeart/2005/8/layout/lProcess2"/>
    <dgm:cxn modelId="{A61C56A6-62CF-46E5-BC5B-20E3136E47C6}" type="presParOf" srcId="{0342CDCB-3C4B-448D-82D9-B8DE0DA21F3A}" destId="{DC357AF1-D600-4312-BAC8-F23AAD8B53E5}" srcOrd="1" destOrd="0" presId="urn:microsoft.com/office/officeart/2005/8/layout/lProcess2"/>
    <dgm:cxn modelId="{27BAEC2F-6A8E-44A9-A03D-F30A086B197D}" type="presParOf" srcId="{0342CDCB-3C4B-448D-82D9-B8DE0DA21F3A}" destId="{ED6425FF-8CA6-413C-A100-70B085124C2A}" srcOrd="2" destOrd="0" presId="urn:microsoft.com/office/officeart/2005/8/layout/lProcess2"/>
    <dgm:cxn modelId="{49287BD6-4E53-4371-A37D-3ECAEB0CE49F}" type="presParOf" srcId="{ED6425FF-8CA6-413C-A100-70B085124C2A}" destId="{D9961171-A72D-4455-A676-2C9080D7C2D5}" srcOrd="0" destOrd="0" presId="urn:microsoft.com/office/officeart/2005/8/layout/lProcess2"/>
    <dgm:cxn modelId="{369A05EB-57AD-4899-99FF-D1817856DFDB}" type="presParOf" srcId="{D9961171-A72D-4455-A676-2C9080D7C2D5}" destId="{B9789527-313D-4FA6-AB1E-20F476AF8576}" srcOrd="0" destOrd="0" presId="urn:microsoft.com/office/officeart/2005/8/layout/lProcess2"/>
    <dgm:cxn modelId="{C71EC07B-AF2C-4E63-A64A-8EB4C2DF44F0}" type="presParOf" srcId="{D9961171-A72D-4455-A676-2C9080D7C2D5}" destId="{C4CE0884-5C9C-49D7-8B0A-809193885061}" srcOrd="1" destOrd="0" presId="urn:microsoft.com/office/officeart/2005/8/layout/lProcess2"/>
    <dgm:cxn modelId="{81CE1819-2CF9-4DD5-97F6-F09E0671D090}" type="presParOf" srcId="{D9961171-A72D-4455-A676-2C9080D7C2D5}" destId="{389D706F-0FAB-4819-90D4-30D55E2E7C27}" srcOrd="2" destOrd="0" presId="urn:microsoft.com/office/officeart/2005/8/layout/lProcess2"/>
    <dgm:cxn modelId="{F84AC4FE-6A1C-44C5-A52B-C7F212A40839}" type="presParOf" srcId="{D9961171-A72D-4455-A676-2C9080D7C2D5}" destId="{FDFE6708-7E37-4945-98C6-2DABFDBEF139}" srcOrd="3" destOrd="0" presId="urn:microsoft.com/office/officeart/2005/8/layout/lProcess2"/>
    <dgm:cxn modelId="{617FCCFC-E012-4BE6-9631-6FA12CD77920}" type="presParOf" srcId="{D9961171-A72D-4455-A676-2C9080D7C2D5}" destId="{FF3EF8FF-9254-4401-B7AE-8705CE8A1B2E}" srcOrd="4" destOrd="0" presId="urn:microsoft.com/office/officeart/2005/8/layout/lProcess2"/>
    <dgm:cxn modelId="{3D695878-8926-47CC-A779-653CD7443367}" type="presParOf" srcId="{EB9235B7-3238-48E9-B77A-AD87D91FC035}" destId="{EFF7BED6-79FE-423D-A769-804F65438052}" srcOrd="1" destOrd="0" presId="urn:microsoft.com/office/officeart/2005/8/layout/lProcess2"/>
    <dgm:cxn modelId="{119CF621-D841-41CE-8466-ACDE6E827853}" type="presParOf" srcId="{EB9235B7-3238-48E9-B77A-AD87D91FC035}" destId="{022FBC4F-DF01-46F5-8CFC-37209D6DD607}" srcOrd="2" destOrd="0" presId="urn:microsoft.com/office/officeart/2005/8/layout/lProcess2"/>
    <dgm:cxn modelId="{5560C017-97EA-402C-96AB-335C322E4EBD}" type="presParOf" srcId="{022FBC4F-DF01-46F5-8CFC-37209D6DD607}" destId="{5623C5E3-DA6F-4379-8FF0-20EE90CFD4CD}" srcOrd="0" destOrd="0" presId="urn:microsoft.com/office/officeart/2005/8/layout/lProcess2"/>
    <dgm:cxn modelId="{8B0ECE2D-BD4A-4DFC-83FC-AE2B0E3E2F3C}" type="presParOf" srcId="{022FBC4F-DF01-46F5-8CFC-37209D6DD607}" destId="{F52458C8-F090-442F-9407-085F9ED49189}" srcOrd="1" destOrd="0" presId="urn:microsoft.com/office/officeart/2005/8/layout/lProcess2"/>
    <dgm:cxn modelId="{1927AD0A-C586-4A49-BB74-5C08A918C6A4}" type="presParOf" srcId="{022FBC4F-DF01-46F5-8CFC-37209D6DD607}" destId="{3370DAF6-7799-4B2F-BACD-8F26F7F77757}" srcOrd="2" destOrd="0" presId="urn:microsoft.com/office/officeart/2005/8/layout/lProcess2"/>
    <dgm:cxn modelId="{39FC707C-0B5D-4668-81CA-AA5566F75534}" type="presParOf" srcId="{3370DAF6-7799-4B2F-BACD-8F26F7F77757}" destId="{D8E9D47A-08B9-4174-B19A-6019290CC79E}" srcOrd="0" destOrd="0" presId="urn:microsoft.com/office/officeart/2005/8/layout/lProcess2"/>
    <dgm:cxn modelId="{286BBA99-17ED-41A9-8359-99A6B4071005}" type="presParOf" srcId="{D8E9D47A-08B9-4174-B19A-6019290CC79E}" destId="{A5976993-E4E8-418D-B38E-6A418FD51E09}" srcOrd="0" destOrd="0" presId="urn:microsoft.com/office/officeart/2005/8/layout/lProcess2"/>
    <dgm:cxn modelId="{6CAB12DA-1259-4793-BDC2-526210AC1B2A}" type="presParOf" srcId="{D8E9D47A-08B9-4174-B19A-6019290CC79E}" destId="{A88A96F1-7CBF-4D6B-8437-D6F6BA105D03}" srcOrd="1" destOrd="0" presId="urn:microsoft.com/office/officeart/2005/8/layout/lProcess2"/>
    <dgm:cxn modelId="{B411E1B5-D942-4109-979A-E4616EC8AF5A}" type="presParOf" srcId="{D8E9D47A-08B9-4174-B19A-6019290CC79E}" destId="{0EED8177-EFC2-4DB1-B44B-D302DE32984B}" srcOrd="2" destOrd="0" presId="urn:microsoft.com/office/officeart/2005/8/layout/lProcess2"/>
    <dgm:cxn modelId="{7486595A-A642-4DA4-BBF7-C163885CBC89}" type="presParOf" srcId="{D8E9D47A-08B9-4174-B19A-6019290CC79E}" destId="{D049636E-68B0-4AE0-9077-AF9ED1106E76}" srcOrd="3" destOrd="0" presId="urn:microsoft.com/office/officeart/2005/8/layout/lProcess2"/>
    <dgm:cxn modelId="{CBE93234-848E-4406-AC48-364365FBFF2A}" type="presParOf" srcId="{D8E9D47A-08B9-4174-B19A-6019290CC79E}" destId="{D89F69D6-F49C-4C3B-B6CE-CCCA8808C299}" srcOrd="4" destOrd="0" presId="urn:microsoft.com/office/officeart/2005/8/layout/lProcess2"/>
    <dgm:cxn modelId="{342C6C4D-87AA-4293-A551-C3A306EE91C0}" type="presParOf" srcId="{EB9235B7-3238-48E9-B77A-AD87D91FC035}" destId="{BC3F72CE-21C4-4145-9446-A05DA88E8A8C}" srcOrd="3" destOrd="0" presId="urn:microsoft.com/office/officeart/2005/8/layout/lProcess2"/>
    <dgm:cxn modelId="{C777EB7F-B1C1-4F07-94EC-AB11C5A2D09B}" type="presParOf" srcId="{EB9235B7-3238-48E9-B77A-AD87D91FC035}" destId="{B1F6C2FF-A475-496D-BA33-6890EAD5EF48}" srcOrd="4" destOrd="0" presId="urn:microsoft.com/office/officeart/2005/8/layout/lProcess2"/>
    <dgm:cxn modelId="{E6B85D6F-76EE-4B94-B1F8-EE1464358479}" type="presParOf" srcId="{B1F6C2FF-A475-496D-BA33-6890EAD5EF48}" destId="{EB2633E1-FA4B-4A39-AED1-B11937A92BB3}" srcOrd="0" destOrd="0" presId="urn:microsoft.com/office/officeart/2005/8/layout/lProcess2"/>
    <dgm:cxn modelId="{70F16426-9798-429D-953C-73F1883DF480}" type="presParOf" srcId="{B1F6C2FF-A475-496D-BA33-6890EAD5EF48}" destId="{A7B80403-0F04-4615-B087-C91EB38D640F}" srcOrd="1" destOrd="0" presId="urn:microsoft.com/office/officeart/2005/8/layout/lProcess2"/>
    <dgm:cxn modelId="{2474473A-5247-4828-B597-1642722CB920}" type="presParOf" srcId="{B1F6C2FF-A475-496D-BA33-6890EAD5EF48}" destId="{5D439F09-A916-4FC1-86B5-AEFABD99FCDC}" srcOrd="2" destOrd="0" presId="urn:microsoft.com/office/officeart/2005/8/layout/lProcess2"/>
    <dgm:cxn modelId="{32A9B2E0-8390-4CEB-B381-D3DA9A8218F3}" type="presParOf" srcId="{5D439F09-A916-4FC1-86B5-AEFABD99FCDC}" destId="{80EC7123-FFCB-4C3A-B516-858F3740E46C}" srcOrd="0" destOrd="0" presId="urn:microsoft.com/office/officeart/2005/8/layout/lProcess2"/>
    <dgm:cxn modelId="{07130C47-106B-401D-9DAD-4DB4848E38C7}" type="presParOf" srcId="{80EC7123-FFCB-4C3A-B516-858F3740E46C}" destId="{5160FD94-4B65-4A02-99E1-AF24A2E2ACD2}" srcOrd="0" destOrd="0" presId="urn:microsoft.com/office/officeart/2005/8/layout/lProcess2"/>
    <dgm:cxn modelId="{4F0C5A09-CE2A-4F16-82D1-6F99EBF3E28A}" type="presParOf" srcId="{80EC7123-FFCB-4C3A-B516-858F3740E46C}" destId="{41818D71-FC01-4D42-8A7D-03DA45294E73}" srcOrd="1" destOrd="0" presId="urn:microsoft.com/office/officeart/2005/8/layout/lProcess2"/>
    <dgm:cxn modelId="{D0E383ED-39E5-49EC-A25B-D1EE3ECB95D4}" type="presParOf" srcId="{80EC7123-FFCB-4C3A-B516-858F3740E46C}" destId="{224BEEE6-5BFD-4B27-8F08-75E6F042C6D1}" srcOrd="2" destOrd="0" presId="urn:microsoft.com/office/officeart/2005/8/layout/lProcess2"/>
    <dgm:cxn modelId="{2480576B-2987-4CED-AD7B-FD4354E3553B}" type="presParOf" srcId="{80EC7123-FFCB-4C3A-B516-858F3740E46C}" destId="{2AD23339-44FC-4EC1-B728-6D94954E1D86}" srcOrd="3" destOrd="0" presId="urn:microsoft.com/office/officeart/2005/8/layout/lProcess2"/>
    <dgm:cxn modelId="{14900329-8B7B-43F7-9C08-ECD7E38D3101}" type="presParOf" srcId="{80EC7123-FFCB-4C3A-B516-858F3740E46C}" destId="{34A3D3B9-151B-42F5-874A-1F7E1116E7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32943-3885-4B36-8F09-CF8391065407}">
      <dsp:nvSpPr>
        <dsp:cNvPr id="0" name=""/>
        <dsp:cNvSpPr/>
      </dsp:nvSpPr>
      <dsp:spPr>
        <a:xfrm>
          <a:off x="0" y="0"/>
          <a:ext cx="1890883" cy="28489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 err="1"/>
            <a:t>View</a:t>
          </a:r>
          <a:endParaRPr lang="cs-CZ" sz="2800" kern="1200" dirty="0"/>
        </a:p>
      </dsp:txBody>
      <dsp:txXfrm>
        <a:off x="0" y="0"/>
        <a:ext cx="1890883" cy="854679"/>
      </dsp:txXfrm>
    </dsp:sp>
    <dsp:sp modelId="{517CBD7A-6B85-469D-916D-294C47850DE9}">
      <dsp:nvSpPr>
        <dsp:cNvPr id="0" name=""/>
        <dsp:cNvSpPr/>
      </dsp:nvSpPr>
      <dsp:spPr>
        <a:xfrm>
          <a:off x="191015" y="855514"/>
          <a:ext cx="1512706" cy="85899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 err="1"/>
            <a:t>MyWindow.xaml</a:t>
          </a:r>
          <a:endParaRPr lang="cs-CZ" sz="1000" kern="1200" dirty="0"/>
        </a:p>
      </dsp:txBody>
      <dsp:txXfrm>
        <a:off x="216174" y="880673"/>
        <a:ext cx="1462388" cy="808673"/>
      </dsp:txXfrm>
    </dsp:sp>
    <dsp:sp modelId="{643FCF8D-61B6-4FA7-BC81-0B8B7BE6F2E1}">
      <dsp:nvSpPr>
        <dsp:cNvPr id="0" name=""/>
        <dsp:cNvSpPr/>
      </dsp:nvSpPr>
      <dsp:spPr>
        <a:xfrm>
          <a:off x="191015" y="1846658"/>
          <a:ext cx="1512706" cy="858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 err="1"/>
            <a:t>MyWindow.xaml.cs</a:t>
          </a:r>
          <a:endParaRPr lang="cs-CZ" sz="1300" kern="1200" dirty="0"/>
        </a:p>
      </dsp:txBody>
      <dsp:txXfrm>
        <a:off x="216174" y="1871817"/>
        <a:ext cx="1462388" cy="808673"/>
      </dsp:txXfrm>
    </dsp:sp>
    <dsp:sp modelId="{869BBCD9-D71A-4502-9352-C069480F7387}">
      <dsp:nvSpPr>
        <dsp:cNvPr id="0" name=""/>
        <dsp:cNvSpPr/>
      </dsp:nvSpPr>
      <dsp:spPr>
        <a:xfrm>
          <a:off x="2034626" y="0"/>
          <a:ext cx="1890883" cy="28489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 err="1"/>
            <a:t>ViewModel</a:t>
          </a:r>
          <a:endParaRPr lang="cs-CZ" sz="2800" kern="1200" dirty="0"/>
        </a:p>
      </dsp:txBody>
      <dsp:txXfrm>
        <a:off x="2034626" y="0"/>
        <a:ext cx="1890883" cy="854679"/>
      </dsp:txXfrm>
    </dsp:sp>
    <dsp:sp modelId="{BAC99BC8-DC42-4671-89F5-7AE43B0FE2C3}">
      <dsp:nvSpPr>
        <dsp:cNvPr id="0" name=""/>
        <dsp:cNvSpPr/>
      </dsp:nvSpPr>
      <dsp:spPr>
        <a:xfrm>
          <a:off x="2223714" y="854679"/>
          <a:ext cx="1512706" cy="1851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MyViewModel.cs</a:t>
          </a:r>
          <a:endParaRPr lang="cs-CZ" sz="1300" kern="1200" dirty="0"/>
        </a:p>
      </dsp:txBody>
      <dsp:txXfrm>
        <a:off x="2268020" y="898985"/>
        <a:ext cx="1424094" cy="1763193"/>
      </dsp:txXfrm>
    </dsp:sp>
    <dsp:sp modelId="{890FD8E3-134E-4C0C-8A17-9270D527E315}">
      <dsp:nvSpPr>
        <dsp:cNvPr id="0" name=""/>
        <dsp:cNvSpPr/>
      </dsp:nvSpPr>
      <dsp:spPr>
        <a:xfrm>
          <a:off x="4067326" y="0"/>
          <a:ext cx="1890883" cy="28489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View</a:t>
          </a:r>
          <a:endParaRPr lang="cs-CZ" sz="2800" kern="1200" dirty="0"/>
        </a:p>
      </dsp:txBody>
      <dsp:txXfrm>
        <a:off x="4067326" y="0"/>
        <a:ext cx="1890883" cy="854679"/>
      </dsp:txXfrm>
    </dsp:sp>
    <dsp:sp modelId="{4D34C2FC-A764-45B8-9EB8-5E18F627781F}">
      <dsp:nvSpPr>
        <dsp:cNvPr id="0" name=""/>
        <dsp:cNvSpPr/>
      </dsp:nvSpPr>
      <dsp:spPr>
        <a:xfrm>
          <a:off x="4256414" y="854923"/>
          <a:ext cx="1512706" cy="55970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Html</a:t>
          </a:r>
          <a:endParaRPr lang="cs-CZ" sz="1300" kern="1200" dirty="0"/>
        </a:p>
      </dsp:txBody>
      <dsp:txXfrm>
        <a:off x="4272807" y="871316"/>
        <a:ext cx="1479920" cy="526915"/>
      </dsp:txXfrm>
    </dsp:sp>
    <dsp:sp modelId="{DD5C8B02-089A-4CA4-9CCD-3AB49A3D4B54}">
      <dsp:nvSpPr>
        <dsp:cNvPr id="0" name=""/>
        <dsp:cNvSpPr/>
      </dsp:nvSpPr>
      <dsp:spPr>
        <a:xfrm>
          <a:off x="4256414" y="1500731"/>
          <a:ext cx="1512706" cy="55970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Css</a:t>
          </a:r>
          <a:endParaRPr lang="cs-CZ" sz="1300" kern="1200" dirty="0"/>
        </a:p>
      </dsp:txBody>
      <dsp:txXfrm>
        <a:off x="4272807" y="1517124"/>
        <a:ext cx="1479920" cy="526915"/>
      </dsp:txXfrm>
    </dsp:sp>
    <dsp:sp modelId="{641460CC-E4DA-4C5B-ADFC-4B163CE50AE1}">
      <dsp:nvSpPr>
        <dsp:cNvPr id="0" name=""/>
        <dsp:cNvSpPr/>
      </dsp:nvSpPr>
      <dsp:spPr>
        <a:xfrm>
          <a:off x="4256414" y="2146540"/>
          <a:ext cx="1512706" cy="55970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Javascript</a:t>
          </a:r>
          <a:endParaRPr lang="cs-CZ" sz="1300" kern="1200" dirty="0"/>
        </a:p>
      </dsp:txBody>
      <dsp:txXfrm>
        <a:off x="4272807" y="2162933"/>
        <a:ext cx="1479920" cy="526915"/>
      </dsp:txXfrm>
    </dsp:sp>
    <dsp:sp modelId="{26CE1163-142E-4279-82E7-3216DB6EDE74}">
      <dsp:nvSpPr>
        <dsp:cNvPr id="0" name=""/>
        <dsp:cNvSpPr/>
      </dsp:nvSpPr>
      <dsp:spPr>
        <a:xfrm>
          <a:off x="6100025" y="0"/>
          <a:ext cx="1890883" cy="28489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viewmodel</a:t>
          </a:r>
          <a:endParaRPr lang="cs-CZ" sz="2800" kern="1200" dirty="0"/>
        </a:p>
      </dsp:txBody>
      <dsp:txXfrm>
        <a:off x="6100025" y="0"/>
        <a:ext cx="1890883" cy="854679"/>
      </dsp:txXfrm>
    </dsp:sp>
    <dsp:sp modelId="{6789D24A-2FEC-47E4-B0C8-4BD1B0624A8A}">
      <dsp:nvSpPr>
        <dsp:cNvPr id="0" name=""/>
        <dsp:cNvSpPr/>
      </dsp:nvSpPr>
      <dsp:spPr>
        <a:xfrm>
          <a:off x="6289114" y="854679"/>
          <a:ext cx="1512706" cy="1851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Javascript</a:t>
          </a:r>
          <a:endParaRPr lang="cs-CZ" sz="1300" kern="1200" dirty="0"/>
        </a:p>
      </dsp:txBody>
      <dsp:txXfrm>
        <a:off x="6333420" y="898985"/>
        <a:ext cx="1424094" cy="1763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36C76-9D62-4793-8FFF-ABEFE91241EC}">
      <dsp:nvSpPr>
        <dsp:cNvPr id="0" name=""/>
        <dsp:cNvSpPr/>
      </dsp:nvSpPr>
      <dsp:spPr>
        <a:xfrm>
          <a:off x="946" y="0"/>
          <a:ext cx="1603997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View</a:t>
          </a:r>
          <a:endParaRPr lang="cs-CZ" sz="2600" kern="1200" dirty="0"/>
        </a:p>
      </dsp:txBody>
      <dsp:txXfrm>
        <a:off x="946" y="0"/>
        <a:ext cx="1603997" cy="921600"/>
      </dsp:txXfrm>
    </dsp:sp>
    <dsp:sp modelId="{F3AFEFE0-5501-4831-B004-316411D60511}">
      <dsp:nvSpPr>
        <dsp:cNvPr id="0" name=""/>
        <dsp:cNvSpPr/>
      </dsp:nvSpPr>
      <dsp:spPr>
        <a:xfrm>
          <a:off x="0" y="902058"/>
          <a:ext cx="1605889" cy="2459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TextBox</a:t>
          </a:r>
          <a:endParaRPr lang="cs-CZ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TextBox</a:t>
          </a:r>
          <a:endParaRPr lang="cs-CZ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s-CZ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Button</a:t>
          </a:r>
          <a:endParaRPr lang="cs-CZ" sz="2600" kern="1200" dirty="0"/>
        </a:p>
      </dsp:txBody>
      <dsp:txXfrm>
        <a:off x="0" y="902058"/>
        <a:ext cx="1605889" cy="2459520"/>
      </dsp:txXfrm>
    </dsp:sp>
    <dsp:sp modelId="{5884BA1F-D2B4-418F-BE13-CABC2AE78C2A}">
      <dsp:nvSpPr>
        <dsp:cNvPr id="0" name=""/>
        <dsp:cNvSpPr/>
      </dsp:nvSpPr>
      <dsp:spPr>
        <a:xfrm>
          <a:off x="5206483" y="0"/>
          <a:ext cx="2680216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ViewModel</a:t>
          </a:r>
          <a:endParaRPr lang="cs-CZ" sz="2600" kern="1200" dirty="0"/>
        </a:p>
      </dsp:txBody>
      <dsp:txXfrm>
        <a:off x="5206483" y="0"/>
        <a:ext cx="2680216" cy="921600"/>
      </dsp:txXfrm>
    </dsp:sp>
    <dsp:sp modelId="{7B2F5561-58F5-4268-821B-F7467E61AB84}">
      <dsp:nvSpPr>
        <dsp:cNvPr id="0" name=""/>
        <dsp:cNvSpPr/>
      </dsp:nvSpPr>
      <dsp:spPr>
        <a:xfrm>
          <a:off x="5206957" y="902943"/>
          <a:ext cx="2679269" cy="2459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Firstname</a:t>
          </a:r>
          <a:endParaRPr lang="cs-CZ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Lastname</a:t>
          </a:r>
          <a:endParaRPr lang="cs-CZ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s-CZ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SaveCommand</a:t>
          </a:r>
          <a:endParaRPr lang="cs-CZ" sz="2600" kern="1200" dirty="0"/>
        </a:p>
      </dsp:txBody>
      <dsp:txXfrm>
        <a:off x="5206957" y="902943"/>
        <a:ext cx="2679269" cy="2459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55E30-E502-4048-A130-19E18695EF3A}">
      <dsp:nvSpPr>
        <dsp:cNvPr id="0" name=""/>
        <dsp:cNvSpPr/>
      </dsp:nvSpPr>
      <dsp:spPr>
        <a:xfrm>
          <a:off x="495" y="0"/>
          <a:ext cx="2122388" cy="4089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Views</a:t>
          </a:r>
          <a:endParaRPr lang="cs-CZ" sz="2300" kern="1200" dirty="0"/>
        </a:p>
      </dsp:txBody>
      <dsp:txXfrm>
        <a:off x="495" y="0"/>
        <a:ext cx="2122388" cy="1226820"/>
      </dsp:txXfrm>
    </dsp:sp>
    <dsp:sp modelId="{B9789527-313D-4FA6-AB1E-20F476AF8576}">
      <dsp:nvSpPr>
        <dsp:cNvPr id="0" name=""/>
        <dsp:cNvSpPr/>
      </dsp:nvSpPr>
      <dsp:spPr>
        <a:xfrm>
          <a:off x="212734" y="1227169"/>
          <a:ext cx="1697911" cy="803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ViewA</a:t>
          </a:r>
          <a:endParaRPr lang="cs-CZ" sz="1700" kern="1200" dirty="0"/>
        </a:p>
      </dsp:txBody>
      <dsp:txXfrm>
        <a:off x="236265" y="1250700"/>
        <a:ext cx="1650849" cy="756341"/>
      </dsp:txXfrm>
    </dsp:sp>
    <dsp:sp modelId="{389D706F-0FAB-4819-90D4-30D55E2E7C27}">
      <dsp:nvSpPr>
        <dsp:cNvPr id="0" name=""/>
        <dsp:cNvSpPr/>
      </dsp:nvSpPr>
      <dsp:spPr>
        <a:xfrm>
          <a:off x="212734" y="2154173"/>
          <a:ext cx="1697911" cy="803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ViewB</a:t>
          </a:r>
          <a:endParaRPr lang="cs-CZ" sz="1700" kern="1200" dirty="0"/>
        </a:p>
      </dsp:txBody>
      <dsp:txXfrm>
        <a:off x="236265" y="2177704"/>
        <a:ext cx="1650849" cy="756341"/>
      </dsp:txXfrm>
    </dsp:sp>
    <dsp:sp modelId="{FF3EF8FF-9254-4401-B7AE-8705CE8A1B2E}">
      <dsp:nvSpPr>
        <dsp:cNvPr id="0" name=""/>
        <dsp:cNvSpPr/>
      </dsp:nvSpPr>
      <dsp:spPr>
        <a:xfrm>
          <a:off x="212734" y="3081177"/>
          <a:ext cx="1697911" cy="803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ViewC</a:t>
          </a:r>
          <a:endParaRPr lang="cs-CZ" sz="1700" kern="1200" dirty="0"/>
        </a:p>
      </dsp:txBody>
      <dsp:txXfrm>
        <a:off x="236265" y="3104708"/>
        <a:ext cx="1650849" cy="756341"/>
      </dsp:txXfrm>
    </dsp:sp>
    <dsp:sp modelId="{5623C5E3-DA6F-4379-8FF0-20EE90CFD4CD}">
      <dsp:nvSpPr>
        <dsp:cNvPr id="0" name=""/>
        <dsp:cNvSpPr/>
      </dsp:nvSpPr>
      <dsp:spPr>
        <a:xfrm>
          <a:off x="2733562" y="0"/>
          <a:ext cx="2483991" cy="4089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ViewModelLocator</a:t>
          </a:r>
          <a:endParaRPr lang="cs-CZ" sz="2300" kern="1200" dirty="0"/>
        </a:p>
      </dsp:txBody>
      <dsp:txXfrm>
        <a:off x="2733562" y="0"/>
        <a:ext cx="2483991" cy="1226820"/>
      </dsp:txXfrm>
    </dsp:sp>
    <dsp:sp modelId="{A5976993-E4E8-418D-B38E-6A418FD51E09}">
      <dsp:nvSpPr>
        <dsp:cNvPr id="0" name=""/>
        <dsp:cNvSpPr/>
      </dsp:nvSpPr>
      <dsp:spPr>
        <a:xfrm>
          <a:off x="2995119" y="1227169"/>
          <a:ext cx="1960876" cy="80340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ViewModelAFactory</a:t>
          </a:r>
          <a:endParaRPr lang="cs-CZ" sz="1700" kern="1200" dirty="0"/>
        </a:p>
      </dsp:txBody>
      <dsp:txXfrm>
        <a:off x="3018650" y="1250700"/>
        <a:ext cx="1913814" cy="756341"/>
      </dsp:txXfrm>
    </dsp:sp>
    <dsp:sp modelId="{0EED8177-EFC2-4DB1-B44B-D302DE32984B}">
      <dsp:nvSpPr>
        <dsp:cNvPr id="0" name=""/>
        <dsp:cNvSpPr/>
      </dsp:nvSpPr>
      <dsp:spPr>
        <a:xfrm>
          <a:off x="2995119" y="2154173"/>
          <a:ext cx="1960876" cy="80340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ViewModelBFactory</a:t>
          </a:r>
          <a:endParaRPr lang="cs-CZ" sz="1700" kern="1200" dirty="0"/>
        </a:p>
      </dsp:txBody>
      <dsp:txXfrm>
        <a:off x="3018650" y="2177704"/>
        <a:ext cx="1913814" cy="756341"/>
      </dsp:txXfrm>
    </dsp:sp>
    <dsp:sp modelId="{D89F69D6-F49C-4C3B-B6CE-CCCA8808C299}">
      <dsp:nvSpPr>
        <dsp:cNvPr id="0" name=""/>
        <dsp:cNvSpPr/>
      </dsp:nvSpPr>
      <dsp:spPr>
        <a:xfrm>
          <a:off x="2995119" y="3081177"/>
          <a:ext cx="1960876" cy="80340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ViewModelCFactory</a:t>
          </a:r>
          <a:endParaRPr lang="cs-CZ" sz="1700" kern="1200" dirty="0"/>
        </a:p>
      </dsp:txBody>
      <dsp:txXfrm>
        <a:off x="3018650" y="3104708"/>
        <a:ext cx="1913814" cy="756341"/>
      </dsp:txXfrm>
    </dsp:sp>
    <dsp:sp modelId="{EB2633E1-FA4B-4A39-AED1-B11937A92BB3}">
      <dsp:nvSpPr>
        <dsp:cNvPr id="0" name=""/>
        <dsp:cNvSpPr/>
      </dsp:nvSpPr>
      <dsp:spPr>
        <a:xfrm>
          <a:off x="5828230" y="0"/>
          <a:ext cx="2451096" cy="4089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Viewmodels</a:t>
          </a:r>
          <a:endParaRPr lang="cs-CZ" sz="2300" kern="1200" dirty="0"/>
        </a:p>
      </dsp:txBody>
      <dsp:txXfrm>
        <a:off x="5828230" y="0"/>
        <a:ext cx="2451096" cy="1226820"/>
      </dsp:txXfrm>
    </dsp:sp>
    <dsp:sp modelId="{5160FD94-4B65-4A02-99E1-AF24A2E2ACD2}">
      <dsp:nvSpPr>
        <dsp:cNvPr id="0" name=""/>
        <dsp:cNvSpPr/>
      </dsp:nvSpPr>
      <dsp:spPr>
        <a:xfrm>
          <a:off x="6073340" y="1227169"/>
          <a:ext cx="1960876" cy="803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ViewModelA</a:t>
          </a:r>
          <a:endParaRPr lang="cs-CZ" sz="1700" kern="1200" dirty="0"/>
        </a:p>
      </dsp:txBody>
      <dsp:txXfrm>
        <a:off x="6096871" y="1250700"/>
        <a:ext cx="1913814" cy="756341"/>
      </dsp:txXfrm>
    </dsp:sp>
    <dsp:sp modelId="{224BEEE6-5BFD-4B27-8F08-75E6F042C6D1}">
      <dsp:nvSpPr>
        <dsp:cNvPr id="0" name=""/>
        <dsp:cNvSpPr/>
      </dsp:nvSpPr>
      <dsp:spPr>
        <a:xfrm>
          <a:off x="6073340" y="2154173"/>
          <a:ext cx="1960876" cy="803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ViewModelB</a:t>
          </a:r>
          <a:endParaRPr lang="cs-CZ" sz="1700" kern="1200" dirty="0"/>
        </a:p>
      </dsp:txBody>
      <dsp:txXfrm>
        <a:off x="6096871" y="2177704"/>
        <a:ext cx="1913814" cy="756341"/>
      </dsp:txXfrm>
    </dsp:sp>
    <dsp:sp modelId="{34A3D3B9-151B-42F5-874A-1F7E1116E7FD}">
      <dsp:nvSpPr>
        <dsp:cNvPr id="0" name=""/>
        <dsp:cNvSpPr/>
      </dsp:nvSpPr>
      <dsp:spPr>
        <a:xfrm>
          <a:off x="6073340" y="3081177"/>
          <a:ext cx="1960876" cy="803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ViewModelC</a:t>
          </a:r>
          <a:endParaRPr lang="cs-CZ" sz="1700" kern="1200" dirty="0"/>
        </a:p>
      </dsp:txBody>
      <dsp:txXfrm>
        <a:off x="6096871" y="3104708"/>
        <a:ext cx="1913814" cy="75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243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en-US" baseline="0" dirty="0"/>
              <a:t> business logic code!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534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850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39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52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4305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243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262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581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7217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Databinding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provázání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vlastnostmi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kontrolek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25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661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je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obalujicí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pamatuje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všechna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která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potřebuje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828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steroidech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7561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08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75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084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612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703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731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43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656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675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28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11.03.2019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11.03.2019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4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5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@Dybal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ug.cz/zaznamy/301-Zajimave-navrhove-vzory-v-prax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28" y="1132705"/>
            <a:ext cx="8329571" cy="1440161"/>
          </a:xfrm>
        </p:spPr>
        <p:txBody>
          <a:bodyPr/>
          <a:lstStyle/>
          <a:p>
            <a:r>
              <a:rPr lang="cs-CZ" dirty="0"/>
              <a:t>MVVM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3211" y="2852937"/>
            <a:ext cx="7257578" cy="171906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Martin Dybal</a:t>
            </a:r>
            <a:endParaRPr lang="cs-CZ" sz="4400" b="1" dirty="0"/>
          </a:p>
          <a:p>
            <a:r>
              <a:rPr lang="cs-CZ" i="1" dirty="0"/>
              <a:t>MV</a:t>
            </a:r>
            <a:r>
              <a:rPr lang="en-US" i="1" dirty="0"/>
              <a:t>P, MC</a:t>
            </a:r>
            <a:r>
              <a:rPr lang="cs-CZ" i="1" dirty="0"/>
              <a:t>P</a:t>
            </a:r>
            <a:endParaRPr lang="en-US" i="1" dirty="0"/>
          </a:p>
          <a:p>
            <a:r>
              <a:rPr lang="en-US" dirty="0">
                <a:hlinkClick r:id="rId2"/>
              </a:rPr>
              <a:t>martin@dybal.it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/>
              <a:t>MVVM</a:t>
            </a:r>
            <a:r>
              <a:rPr lang="en-US" b="1" dirty="0"/>
              <a:t> </a:t>
            </a:r>
            <a:r>
              <a:rPr lang="cs-CZ" b="1" dirty="0"/>
              <a:t>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29" y="1598415"/>
            <a:ext cx="7886700" cy="831218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400" dirty="0"/>
              <a:t>Web client, angular.js, </a:t>
            </a:r>
            <a:r>
              <a:rPr lang="en-US" sz="2400" dirty="0" err="1"/>
              <a:t>knockout,js</a:t>
            </a:r>
            <a:r>
              <a:rPr lang="en-US" sz="2400" dirty="0"/>
              <a:t>, …</a:t>
            </a:r>
            <a:endParaRPr lang="cs-CZ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cs-CZ" sz="2400" dirty="0"/>
          </a:p>
          <a:p>
            <a:pPr marL="0" indent="0" fontAlgn="ctr">
              <a:buNone/>
            </a:pPr>
            <a:endParaRPr lang="cs-CZ" sz="2400" dirty="0"/>
          </a:p>
          <a:p>
            <a:pPr fontAlgn="ctr"/>
            <a:endParaRPr lang="cs-CZ" sz="1800" dirty="0"/>
          </a:p>
          <a:p>
            <a:pPr marL="0" indent="0" fontAlgn="ctr">
              <a:buNone/>
            </a:pPr>
            <a:endParaRPr lang="cs-CZ" sz="1800" dirty="0"/>
          </a:p>
          <a:p>
            <a:pPr marL="0" indent="0" fontAlgn="ctr">
              <a:buNone/>
            </a:pPr>
            <a:endParaRPr lang="cs-CZ" sz="1800" dirty="0"/>
          </a:p>
          <a:p>
            <a:pPr marL="0" indent="0" fontAlgn="ctr">
              <a:buNone/>
            </a:pPr>
            <a:endParaRPr lang="cs-CZ" sz="36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568" y="2520990"/>
            <a:ext cx="5057775" cy="3810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3" y="2429632"/>
            <a:ext cx="3781425" cy="676275"/>
          </a:xfrm>
          <a:prstGeom prst="rect">
            <a:avLst/>
          </a:prstGeom>
        </p:spPr>
      </p:pic>
      <p:pic>
        <p:nvPicPr>
          <p:cNvPr id="1026" name="Picture 2" descr="https://www.dotvvm.com/Content/images/hp-viewmod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0" y="4106032"/>
            <a:ext cx="4263745" cy="260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otvvm.com/Content/images/hp-view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55" y="4099052"/>
            <a:ext cx="4263745" cy="260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/>
          <p:cNvSpPr txBox="1"/>
          <p:nvPr/>
        </p:nvSpPr>
        <p:spPr>
          <a:xfrm>
            <a:off x="616510" y="3905828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Server (C#)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894943" y="3736700"/>
            <a:ext cx="16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Klient (</a:t>
            </a:r>
            <a:r>
              <a:rPr lang="cs-CZ" dirty="0" err="1"/>
              <a:t>dothtml</a:t>
            </a:r>
            <a:r>
              <a:rPr lang="cs-CZ" dirty="0"/>
              <a:t>)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3799568" y="2060300"/>
            <a:ext cx="13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Klient (</a:t>
            </a:r>
            <a:r>
              <a:rPr lang="cs-CZ" dirty="0" err="1"/>
              <a:t>html</a:t>
            </a:r>
            <a:r>
              <a:rPr lang="cs-CZ" dirty="0"/>
              <a:t>)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195943" y="2060300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Klient (</a:t>
            </a:r>
            <a:r>
              <a:rPr lang="cs-CZ" dirty="0" err="1"/>
              <a:t>js</a:t>
            </a:r>
            <a:r>
              <a:rPr lang="cs-CZ" dirty="0"/>
              <a:t>)</a:t>
            </a:r>
          </a:p>
        </p:txBody>
      </p:sp>
      <p:sp>
        <p:nvSpPr>
          <p:cNvPr id="7" name="Obdélník 6"/>
          <p:cNvSpPr/>
          <p:nvPr/>
        </p:nvSpPr>
        <p:spPr>
          <a:xfrm>
            <a:off x="714829" y="3275035"/>
            <a:ext cx="194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Web - </a:t>
            </a:r>
            <a:r>
              <a:rPr lang="en-US" sz="2400" dirty="0" err="1"/>
              <a:t>dotvvm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832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  <p:bldP spid="10" grpId="0"/>
      <p:bldP spid="11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Rozložení projektu bez MVVM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16" y="1686732"/>
            <a:ext cx="2559775" cy="3236639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90689"/>
            <a:ext cx="2558687" cy="3232682"/>
          </a:xfrm>
          <a:prstGeom prst="rect">
            <a:avLst/>
          </a:prstGeom>
        </p:spPr>
      </p:pic>
      <p:sp>
        <p:nvSpPr>
          <p:cNvPr id="5" name="Šipka doprava 4"/>
          <p:cNvSpPr/>
          <p:nvPr/>
        </p:nvSpPr>
        <p:spPr>
          <a:xfrm>
            <a:off x="3187336" y="3305051"/>
            <a:ext cx="1711779" cy="5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3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Rozložení MVVM projektu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" y="1690689"/>
            <a:ext cx="2558687" cy="3232682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47" y="1685165"/>
            <a:ext cx="2510519" cy="3238206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819" y="1685165"/>
            <a:ext cx="2507784" cy="3238206"/>
          </a:xfrm>
          <a:prstGeom prst="rect">
            <a:avLst/>
          </a:prstGeom>
        </p:spPr>
      </p:pic>
      <p:sp>
        <p:nvSpPr>
          <p:cNvPr id="7" name="Šipka doprava 6"/>
          <p:cNvSpPr/>
          <p:nvPr/>
        </p:nvSpPr>
        <p:spPr>
          <a:xfrm>
            <a:off x="2795451" y="3304268"/>
            <a:ext cx="701596" cy="5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 doprava 7"/>
          <p:cNvSpPr/>
          <p:nvPr/>
        </p:nvSpPr>
        <p:spPr>
          <a:xfrm>
            <a:off x="5973844" y="3304268"/>
            <a:ext cx="592975" cy="5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Zahnutá šipka doleva 10"/>
          <p:cNvSpPr/>
          <p:nvPr/>
        </p:nvSpPr>
        <p:spPr>
          <a:xfrm rot="5400000">
            <a:off x="2622792" y="3647689"/>
            <a:ext cx="757335" cy="3416474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030358" y="5266631"/>
            <a:ext cx="293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notifications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61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workitdaily.com/wp-content/uploads/2014/11/company-tool-bo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1"/>
          <a:stretch/>
        </p:blipFill>
        <p:spPr bwMode="auto">
          <a:xfrm>
            <a:off x="2592274" y="1598414"/>
            <a:ext cx="6447928" cy="38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827011" y="1598414"/>
            <a:ext cx="7660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Single </a:t>
            </a:r>
            <a:r>
              <a:rPr lang="cs-CZ" sz="2400" dirty="0" err="1"/>
              <a:t>responsibility</a:t>
            </a:r>
            <a:r>
              <a:rPr lang="cs-CZ" sz="2400" dirty="0"/>
              <a:t> </a:t>
            </a:r>
            <a:r>
              <a:rPr lang="cs-CZ" sz="2400" dirty="0" err="1"/>
              <a:t>principle</a:t>
            </a:r>
            <a:endParaRPr lang="cs-CZ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/>
              <a:t>Výhody </a:t>
            </a:r>
            <a:r>
              <a:rPr lang="cs-CZ" b="1"/>
              <a:t>MVVM</a:t>
            </a:r>
            <a:r>
              <a:rPr lang="en-US" b="1"/>
              <a:t> - SRP</a:t>
            </a:r>
            <a:endParaRPr lang="cs-CZ" b="1" dirty="0"/>
          </a:p>
        </p:txBody>
      </p:sp>
      <p:pic>
        <p:nvPicPr>
          <p:cNvPr id="2052" name="Picture 4" descr="http://www.webyshops.com/Choosing-A-Universal-Knif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" y="2002709"/>
            <a:ext cx="2574186" cy="25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„Zákaz“ 1"/>
          <p:cNvSpPr/>
          <p:nvPr/>
        </p:nvSpPr>
        <p:spPr>
          <a:xfrm>
            <a:off x="142578" y="2182308"/>
            <a:ext cx="2325205" cy="2329728"/>
          </a:xfrm>
          <a:prstGeom prst="noSmoking">
            <a:avLst>
              <a:gd name="adj" fmla="val 110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9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/>
              <a:t>Výhody MVVM</a:t>
            </a:r>
            <a:r>
              <a:rPr lang="en-US" b="1" dirty="0"/>
              <a:t> - </a:t>
            </a:r>
            <a:r>
              <a:rPr lang="en-US" b="1" dirty="0" err="1"/>
              <a:t>testovatelnost</a:t>
            </a:r>
            <a:endParaRPr lang="cs-CZ" b="1" dirty="0"/>
          </a:p>
        </p:txBody>
      </p:sp>
      <p:sp>
        <p:nvSpPr>
          <p:cNvPr id="2" name="Obdélník 1"/>
          <p:cNvSpPr/>
          <p:nvPr/>
        </p:nvSpPr>
        <p:spPr>
          <a:xfrm>
            <a:off x="714828" y="3041451"/>
            <a:ext cx="799374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54545"/>
                </a:solidFill>
                <a:latin typeface="Open Sans"/>
              </a:rPr>
              <a:t>“Code without tests is bad code”</a:t>
            </a:r>
          </a:p>
          <a:p>
            <a:r>
              <a:rPr lang="en-US" b="1" dirty="0">
                <a:solidFill>
                  <a:srgbClr val="454545"/>
                </a:solidFill>
                <a:latin typeface="Open Sans"/>
              </a:rPr>
              <a:t>“It doesn't matter how well written it is; it doesn't matter how pretty or object-oriented or well-encapsulated it is. With tests, we can change the behavior of our code quickly and verifiably. Without them, we really don't know if our code is getting better or worse.” </a:t>
            </a:r>
          </a:p>
          <a:p>
            <a:endParaRPr lang="en-US" sz="1400" dirty="0">
              <a:solidFill>
                <a:srgbClr val="454545"/>
              </a:solidFill>
              <a:latin typeface="Open Sans"/>
            </a:endParaRPr>
          </a:p>
          <a:p>
            <a:r>
              <a:rPr lang="en-US" sz="1400" dirty="0">
                <a:solidFill>
                  <a:srgbClr val="454545"/>
                </a:solidFill>
                <a:latin typeface="Open Sans"/>
              </a:rPr>
              <a:t>FEATHERS, Michael C. </a:t>
            </a:r>
            <a:r>
              <a:rPr lang="en-US" sz="1400" i="1" dirty="0">
                <a:solidFill>
                  <a:srgbClr val="454545"/>
                </a:solidFill>
                <a:latin typeface="Open Sans"/>
              </a:rPr>
              <a:t>Working effectively with legacy code</a:t>
            </a:r>
            <a:r>
              <a:rPr lang="en-US" sz="1400" dirty="0">
                <a:solidFill>
                  <a:srgbClr val="454545"/>
                </a:solidFill>
                <a:latin typeface="Open Sans"/>
              </a:rPr>
              <a:t>. Robert C. Martin series.</a:t>
            </a:r>
          </a:p>
          <a:p>
            <a:r>
              <a:rPr lang="en-US" sz="1400" dirty="0">
                <a:solidFill>
                  <a:srgbClr val="454545"/>
                </a:solidFill>
                <a:latin typeface="Open Sans"/>
              </a:rPr>
              <a:t>Upper Saddle River: Prentice-Hall, 2005. ISBN 978-0-13-117705-5.</a:t>
            </a:r>
            <a:endParaRPr lang="cs-CZ" sz="1400" dirty="0"/>
          </a:p>
        </p:txBody>
      </p:sp>
      <p:sp>
        <p:nvSpPr>
          <p:cNvPr id="5" name="Obdélník 4"/>
          <p:cNvSpPr/>
          <p:nvPr/>
        </p:nvSpPr>
        <p:spPr>
          <a:xfrm>
            <a:off x="714829" y="1598414"/>
            <a:ext cx="79937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54545"/>
                </a:solidFill>
                <a:latin typeface="Open Sans"/>
              </a:rPr>
              <a:t>“</a:t>
            </a:r>
            <a:r>
              <a:rPr lang="en-US" sz="2400" b="1" dirty="0">
                <a:solidFill>
                  <a:srgbClr val="454545"/>
                </a:solidFill>
                <a:latin typeface="Open Sans"/>
              </a:rPr>
              <a:t>O </a:t>
            </a:r>
            <a:r>
              <a:rPr lang="en-US" sz="2400" b="1" dirty="0" err="1">
                <a:solidFill>
                  <a:srgbClr val="454545"/>
                </a:solidFill>
                <a:latin typeface="Open Sans"/>
              </a:rPr>
              <a:t>testech</a:t>
            </a:r>
            <a:r>
              <a:rPr lang="en-US" sz="2400" b="1" dirty="0">
                <a:solidFill>
                  <a:srgbClr val="454545"/>
                </a:solidFill>
                <a:latin typeface="Open Sans"/>
              </a:rPr>
              <a:t> se </a:t>
            </a:r>
            <a:r>
              <a:rPr lang="en-US" sz="2400" b="1" dirty="0" err="1">
                <a:solidFill>
                  <a:srgbClr val="454545"/>
                </a:solidFill>
                <a:latin typeface="Open Sans"/>
              </a:rPr>
              <a:t>nevyjednává</a:t>
            </a:r>
            <a:r>
              <a:rPr lang="en-US" sz="2400" b="1" dirty="0">
                <a:solidFill>
                  <a:srgbClr val="454545"/>
                </a:solidFill>
                <a:latin typeface="Open Sans"/>
              </a:rPr>
              <a:t>” </a:t>
            </a:r>
          </a:p>
          <a:p>
            <a:endParaRPr lang="en-US" sz="1400" dirty="0">
              <a:solidFill>
                <a:srgbClr val="454545"/>
              </a:solidFill>
              <a:latin typeface="Open Sans"/>
            </a:endParaRPr>
          </a:p>
          <a:p>
            <a:r>
              <a:rPr lang="en-US" sz="1400" dirty="0">
                <a:solidFill>
                  <a:srgbClr val="454545"/>
                </a:solidFill>
                <a:latin typeface="Open Sans"/>
              </a:rPr>
              <a:t>POKORNÝ, Jiří. Test driven development for legacy code. </a:t>
            </a:r>
          </a:p>
          <a:p>
            <a:r>
              <a:rPr lang="en-US" sz="1400" dirty="0">
                <a:solidFill>
                  <a:srgbClr val="454545"/>
                </a:solidFill>
                <a:latin typeface="Open Sans"/>
              </a:rPr>
              <a:t>In: WUG: </a:t>
            </a:r>
            <a:r>
              <a:rPr lang="en-US" sz="1400" dirty="0" err="1">
                <a:solidFill>
                  <a:srgbClr val="454545"/>
                </a:solidFill>
                <a:latin typeface="Open Sans"/>
              </a:rPr>
              <a:t>Testovatelný</a:t>
            </a:r>
            <a:r>
              <a:rPr lang="en-US" sz="1400" dirty="0">
                <a:solidFill>
                  <a:srgbClr val="454545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454545"/>
                </a:solidFill>
                <a:latin typeface="Open Sans"/>
              </a:rPr>
              <a:t>kód</a:t>
            </a:r>
            <a:r>
              <a:rPr lang="en-US" sz="1400" dirty="0">
                <a:solidFill>
                  <a:srgbClr val="454545"/>
                </a:solidFill>
                <a:latin typeface="Open Sans"/>
              </a:rPr>
              <a:t> a Test first v C#</a:t>
            </a:r>
            <a:endParaRPr lang="cs-CZ" sz="1400" dirty="0">
              <a:solidFill>
                <a:srgbClr val="454545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47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714829" y="1629285"/>
            <a:ext cx="76602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/>
              <a:t>Usnadňuje spolupráci </a:t>
            </a:r>
            <a:r>
              <a:rPr lang="cs-CZ" sz="2400" dirty="0" err="1"/>
              <a:t>vyvojáře</a:t>
            </a:r>
            <a:r>
              <a:rPr lang="cs-CZ" sz="2400" dirty="0"/>
              <a:t> a designéra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/>
              <a:t>Výhody MVVM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04611" y="2819400"/>
          <a:ext cx="7992836" cy="284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Přímá spojnice 2"/>
          <p:cNvCxnSpPr/>
          <p:nvPr/>
        </p:nvCxnSpPr>
        <p:spPr>
          <a:xfrm>
            <a:off x="4593771" y="2173792"/>
            <a:ext cx="0" cy="3657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/>
        </p:nvSpPr>
        <p:spPr>
          <a:xfrm>
            <a:off x="1913747" y="2338086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XAML based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6145441" y="2338086"/>
            <a:ext cx="625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70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827011" y="1598414"/>
            <a:ext cx="76602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Udržovatelnost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 err="1"/>
              <a:t>Snažší</a:t>
            </a:r>
            <a:r>
              <a:rPr lang="cs-CZ" sz="2400" dirty="0"/>
              <a:t> rozšiřitelnost kódu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/>
              <a:t>Výhody MVVM</a:t>
            </a:r>
          </a:p>
        </p:txBody>
      </p:sp>
    </p:spTree>
    <p:extLst>
      <p:ext uri="{BB962C8B-B14F-4D97-AF65-F5344CB8AC3E}">
        <p14:creationId xmlns:p14="http://schemas.microsoft.com/office/powerpoint/2010/main" val="208160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1034900" y="1607514"/>
            <a:ext cx="29863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/>
              <a:t>Je potřeba vícero kódu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/>
              <a:t>Nevýhody MVVM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r="4349"/>
          <a:stretch/>
        </p:blipFill>
        <p:spPr>
          <a:xfrm>
            <a:off x="4601028" y="1598414"/>
            <a:ext cx="4454071" cy="2441513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2152412"/>
            <a:ext cx="4145943" cy="2718831"/>
          </a:xfrm>
          <a:prstGeom prst="rect">
            <a:avLst/>
          </a:prstGeom>
        </p:spPr>
      </p:pic>
      <p:sp>
        <p:nvSpPr>
          <p:cNvPr id="2" name="Obdélník 1"/>
          <p:cNvSpPr/>
          <p:nvPr/>
        </p:nvSpPr>
        <p:spPr>
          <a:xfrm>
            <a:off x="5384335" y="4409578"/>
            <a:ext cx="288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Ale je </a:t>
            </a:r>
            <a:r>
              <a:rPr lang="en-US" sz="2400" dirty="0" err="1"/>
              <a:t>lépe</a:t>
            </a:r>
            <a:r>
              <a:rPr lang="en-US" sz="2400" dirty="0"/>
              <a:t> </a:t>
            </a:r>
            <a:r>
              <a:rPr lang="en-US" sz="2400" dirty="0" err="1"/>
              <a:t>uspořádán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693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Šipka doleva 15"/>
          <p:cNvSpPr/>
          <p:nvPr/>
        </p:nvSpPr>
        <p:spPr>
          <a:xfrm rot="13500000">
            <a:off x="7027736" y="2053390"/>
            <a:ext cx="1063689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Zahnutá šipka doleva 14"/>
          <p:cNvSpPr/>
          <p:nvPr/>
        </p:nvSpPr>
        <p:spPr>
          <a:xfrm rot="9000000" flipH="1">
            <a:off x="7800437" y="1269434"/>
            <a:ext cx="746979" cy="1711233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Model </a:t>
            </a:r>
            <a:r>
              <a:rPr lang="cs-CZ" b="1" dirty="0" err="1"/>
              <a:t>View</a:t>
            </a:r>
            <a:r>
              <a:rPr lang="cs-CZ" b="1" dirty="0"/>
              <a:t> </a:t>
            </a:r>
            <a:r>
              <a:rPr lang="cs-CZ" b="1" dirty="0" err="1"/>
              <a:t>ViewModel</a:t>
            </a:r>
            <a:r>
              <a:rPr lang="cs-CZ" b="1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190" y="1161845"/>
            <a:ext cx="3875667" cy="426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View</a:t>
            </a:r>
            <a:r>
              <a:rPr lang="cs-CZ" altLang="cs-CZ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1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cs-CZ" altLang="cs-CZ" dirty="0">
                <a:solidFill>
                  <a:srgbClr val="000000"/>
                </a:solidFill>
                <a:latin typeface="Calibri" panose="020F0502020204030204" pitchFamily="34" charset="0"/>
              </a:rPr>
              <a:t>Zobrazuje data uživateli a dává mu možnost ovládání programu a zadávání nových dat.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ViewModel</a:t>
            </a: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drží si kontext aktuální (části) obrazovky. </a:t>
            </a:r>
            <a:endParaRPr kumimoji="0" lang="en-US" altLang="cs-CZ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cs-CZ" dirty="0" err="1">
                <a:solidFill>
                  <a:srgbClr val="000000"/>
                </a:solidFill>
                <a:latin typeface="Calibri" panose="020F0502020204030204" pitchFamily="34" charset="0"/>
              </a:rPr>
              <a:t>Pomocí</a:t>
            </a:r>
            <a:r>
              <a:rPr lang="en-US" altLang="cs-CZ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cs-CZ" dirty="0" err="1">
                <a:solidFill>
                  <a:srgbClr val="000000"/>
                </a:solidFill>
                <a:latin typeface="Calibri" panose="020F0502020204030204" pitchFamily="34" charset="0"/>
              </a:rPr>
              <a:t>PropertyChanged</a:t>
            </a:r>
            <a:r>
              <a:rPr lang="en-US" altLang="cs-CZ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cs-CZ" dirty="0" err="1">
                <a:solidFill>
                  <a:srgbClr val="000000"/>
                </a:solidFill>
                <a:latin typeface="Calibri" panose="020F0502020204030204" pitchFamily="34" charset="0"/>
              </a:rPr>
              <a:t>notifikuje</a:t>
            </a:r>
            <a:r>
              <a:rPr lang="en-US" altLang="cs-CZ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cs-CZ" dirty="0" err="1">
                <a:solidFill>
                  <a:srgbClr val="000000"/>
                </a:solidFill>
                <a:latin typeface="Calibri" panose="020F0502020204030204" pitchFamily="34" charset="0"/>
              </a:rPr>
              <a:t>změny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cs-CZ" altLang="cs-CZ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Model</a:t>
            </a:r>
            <a:r>
              <a:rPr lang="cs-CZ" alt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1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cs-CZ" altLang="cs-CZ" dirty="0">
                <a:solidFill>
                  <a:srgbClr val="000000"/>
                </a:solidFill>
                <a:latin typeface="Calibri" panose="020F0502020204030204" pitchFamily="34" charset="0"/>
              </a:rPr>
              <a:t> Reprezentuje data.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cs-CZ" altLang="cs-CZ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876800" y="2753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172857" y="2753139"/>
            <a:ext cx="16002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6908800" y="2753138"/>
            <a:ext cx="18932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5640614" y="1438843"/>
            <a:ext cx="167277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2" name="Šipka doleva 11"/>
          <p:cNvSpPr/>
          <p:nvPr/>
        </p:nvSpPr>
        <p:spPr>
          <a:xfrm>
            <a:off x="5773057" y="2805011"/>
            <a:ext cx="1135743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7613053" y="3465823"/>
            <a:ext cx="702415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6569790" y="4134901"/>
            <a:ext cx="2399846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BusinessLayer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7234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8" grpId="0" animBg="1"/>
      <p:bldP spid="9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Šipka doleva 62"/>
          <p:cNvSpPr/>
          <p:nvPr/>
        </p:nvSpPr>
        <p:spPr>
          <a:xfrm rot="2700000">
            <a:off x="2710321" y="1936765"/>
            <a:ext cx="1394954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787556" y="2302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3613" y="2619918"/>
            <a:ext cx="16002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16" name="Šipka doleva 15"/>
          <p:cNvSpPr/>
          <p:nvPr/>
        </p:nvSpPr>
        <p:spPr>
          <a:xfrm rot="18900000">
            <a:off x="535605" y="1742301"/>
            <a:ext cx="1580351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2749960" y="2621808"/>
            <a:ext cx="167549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Controller</a:t>
            </a:r>
            <a:endParaRPr lang="cs-CZ" b="1" dirty="0"/>
          </a:p>
        </p:txBody>
      </p:sp>
      <p:sp>
        <p:nvSpPr>
          <p:cNvPr id="20" name="Šipka doleva 19"/>
          <p:cNvSpPr/>
          <p:nvPr/>
        </p:nvSpPr>
        <p:spPr>
          <a:xfrm>
            <a:off x="1683813" y="2656296"/>
            <a:ext cx="1065047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4" name="Přímá spojnice 23"/>
          <p:cNvCxnSpPr/>
          <p:nvPr/>
        </p:nvCxnSpPr>
        <p:spPr>
          <a:xfrm>
            <a:off x="4556578" y="365127"/>
            <a:ext cx="0" cy="5134336"/>
          </a:xfrm>
          <a:prstGeom prst="line">
            <a:avLst/>
          </a:prstGeom>
          <a:ln>
            <a:solidFill>
              <a:srgbClr val="C60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ovéPole 48"/>
          <p:cNvSpPr txBox="1"/>
          <p:nvPr/>
        </p:nvSpPr>
        <p:spPr>
          <a:xfrm>
            <a:off x="5400065" y="2302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50" name="Obdélník 49"/>
          <p:cNvSpPr/>
          <p:nvPr/>
        </p:nvSpPr>
        <p:spPr>
          <a:xfrm>
            <a:off x="7432672" y="2621809"/>
            <a:ext cx="16002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52" name="Obdélník 51"/>
          <p:cNvSpPr/>
          <p:nvPr/>
        </p:nvSpPr>
        <p:spPr>
          <a:xfrm>
            <a:off x="7120940" y="1032036"/>
            <a:ext cx="191193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</a:t>
            </a:r>
            <a:endParaRPr lang="cs-CZ" b="1" dirty="0"/>
          </a:p>
        </p:txBody>
      </p:sp>
      <p:sp>
        <p:nvSpPr>
          <p:cNvPr id="53" name="Obdélník 52"/>
          <p:cNvSpPr/>
          <p:nvPr/>
        </p:nvSpPr>
        <p:spPr>
          <a:xfrm>
            <a:off x="4668551" y="1032036"/>
            <a:ext cx="167277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55" name="Šipka doleva 54"/>
          <p:cNvSpPr/>
          <p:nvPr/>
        </p:nvSpPr>
        <p:spPr>
          <a:xfrm rot="10800000">
            <a:off x="6388823" y="1069389"/>
            <a:ext cx="685075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6" name="Šipka doleva 55"/>
          <p:cNvSpPr/>
          <p:nvPr/>
        </p:nvSpPr>
        <p:spPr>
          <a:xfrm rot="16200000">
            <a:off x="7796079" y="1877285"/>
            <a:ext cx="873388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556578" y="364494"/>
            <a:ext cx="4481383" cy="667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MVVM</a:t>
            </a:r>
            <a:endParaRPr lang="cs-CZ" b="1" dirty="0"/>
          </a:p>
        </p:txBody>
      </p:sp>
      <p:sp>
        <p:nvSpPr>
          <p:cNvPr id="61" name="Zahnutá šipka doleva 60"/>
          <p:cNvSpPr/>
          <p:nvPr/>
        </p:nvSpPr>
        <p:spPr>
          <a:xfrm rot="5400000">
            <a:off x="6337954" y="755987"/>
            <a:ext cx="572756" cy="2448535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62" name="TextovéPole 61"/>
          <p:cNvSpPr txBox="1"/>
          <p:nvPr/>
        </p:nvSpPr>
        <p:spPr>
          <a:xfrm>
            <a:off x="5584796" y="2220647"/>
            <a:ext cx="21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notifications</a:t>
            </a:r>
            <a:endParaRPr lang="cs-CZ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83613" y="3434125"/>
            <a:ext cx="4341839" cy="233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1400" b="1" dirty="0"/>
              <a:t>Controller</a:t>
            </a:r>
            <a:endParaRPr lang="cs-CZ" sz="1400" b="1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/>
              <a:t>Pro </a:t>
            </a:r>
            <a:r>
              <a:rPr lang="en-US" sz="1400" dirty="0" err="1"/>
              <a:t>každý</a:t>
            </a:r>
            <a:r>
              <a:rPr lang="en-US" sz="1400" dirty="0"/>
              <a:t> request </a:t>
            </a:r>
            <a:r>
              <a:rPr lang="en-US" sz="1400" dirty="0" err="1"/>
              <a:t>může</a:t>
            </a:r>
            <a:r>
              <a:rPr lang="en-US" sz="1400" dirty="0"/>
              <a:t> </a:t>
            </a:r>
            <a:r>
              <a:rPr lang="en-US" sz="1400" dirty="0" err="1"/>
              <a:t>být</a:t>
            </a:r>
            <a:r>
              <a:rPr lang="en-US" sz="1400" dirty="0"/>
              <a:t> </a:t>
            </a:r>
            <a:r>
              <a:rPr lang="en-US" sz="1400" dirty="0" err="1"/>
              <a:t>použit</a:t>
            </a:r>
            <a:r>
              <a:rPr lang="en-US" sz="1400" dirty="0"/>
              <a:t> </a:t>
            </a:r>
            <a:r>
              <a:rPr lang="en-US" sz="1400" dirty="0" err="1"/>
              <a:t>nový</a:t>
            </a:r>
            <a:r>
              <a:rPr lang="en-US" sz="1400" dirty="0"/>
              <a:t> controller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/>
              <a:t>Stará se o </a:t>
            </a:r>
            <a:r>
              <a:rPr lang="en-US" sz="1400" dirty="0" err="1"/>
              <a:t>vytvoření</a:t>
            </a:r>
            <a:r>
              <a:rPr lang="en-US" sz="1400" dirty="0"/>
              <a:t> view </a:t>
            </a:r>
            <a:r>
              <a:rPr lang="en-US" sz="1400" dirty="0" err="1"/>
              <a:t>nebo</a:t>
            </a:r>
            <a:r>
              <a:rPr lang="en-US" sz="1400" dirty="0"/>
              <a:t> </a:t>
            </a:r>
            <a:r>
              <a:rPr lang="en-US" sz="1400" dirty="0" err="1"/>
              <a:t>ovládá</a:t>
            </a:r>
            <a:r>
              <a:rPr lang="en-US" sz="1400" dirty="0"/>
              <a:t> </a:t>
            </a:r>
            <a:r>
              <a:rPr lang="en-US" sz="1400" dirty="0" err="1"/>
              <a:t>již</a:t>
            </a:r>
            <a:r>
              <a:rPr lang="en-US" sz="1400" dirty="0"/>
              <a:t> </a:t>
            </a:r>
            <a:r>
              <a:rPr lang="en-US" sz="1400" dirty="0" err="1"/>
              <a:t>existující</a:t>
            </a:r>
            <a:endParaRPr lang="en-US" sz="1400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/>
              <a:t>Controller </a:t>
            </a:r>
            <a:r>
              <a:rPr lang="en-US" sz="1400" dirty="0" err="1"/>
              <a:t>předá</a:t>
            </a:r>
            <a:r>
              <a:rPr lang="en-US" sz="1400" dirty="0"/>
              <a:t> View model</a:t>
            </a:r>
          </a:p>
          <a:p>
            <a:pPr marL="342900" indent="-342900" fontAlgn="ctr">
              <a:buFont typeface="+mj-lt"/>
              <a:buAutoNum type="arabicPeriod"/>
            </a:pPr>
            <a:endParaRPr lang="en-US" sz="1400" dirty="0"/>
          </a:p>
          <a:p>
            <a:pPr marL="342900" indent="-342900" fontAlgn="ctr">
              <a:buFont typeface="+mj-lt"/>
              <a:buAutoNum type="arabicPeriod"/>
            </a:pPr>
            <a:endParaRPr lang="cs-CZ" sz="1400" dirty="0"/>
          </a:p>
          <a:p>
            <a:pPr fontAlgn="ctr"/>
            <a:endParaRPr lang="cs-CZ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4668551" y="3434125"/>
            <a:ext cx="4341839" cy="233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1400" b="1" dirty="0" err="1"/>
              <a:t>ViewModel</a:t>
            </a:r>
            <a:endParaRPr lang="cs-CZ" sz="1400" b="1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 err="1"/>
              <a:t>Žije</a:t>
            </a:r>
            <a:r>
              <a:rPr lang="en-US" sz="1400" dirty="0"/>
              <a:t> </a:t>
            </a:r>
            <a:r>
              <a:rPr lang="en-US" sz="1400" dirty="0" err="1"/>
              <a:t>po</a:t>
            </a:r>
            <a:r>
              <a:rPr lang="en-US" sz="1400" dirty="0"/>
              <a:t> </a:t>
            </a:r>
            <a:r>
              <a:rPr lang="en-US" sz="1400" dirty="0" err="1"/>
              <a:t>celou</a:t>
            </a:r>
            <a:r>
              <a:rPr lang="en-US" sz="1400" dirty="0"/>
              <a:t> </a:t>
            </a:r>
            <a:r>
              <a:rPr lang="en-US" sz="1400" dirty="0" err="1"/>
              <a:t>dobu</a:t>
            </a:r>
            <a:r>
              <a:rPr lang="en-US" sz="1400" dirty="0"/>
              <a:t> View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 err="1"/>
              <a:t>Nemá</a:t>
            </a:r>
            <a:r>
              <a:rPr lang="en-US" sz="1400" dirty="0"/>
              <a:t> </a:t>
            </a:r>
            <a:r>
              <a:rPr lang="en-US" sz="1400" dirty="0" err="1"/>
              <a:t>referenci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View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 err="1"/>
              <a:t>Drží</a:t>
            </a:r>
            <a:r>
              <a:rPr lang="en-US" sz="1400" dirty="0"/>
              <a:t> </a:t>
            </a:r>
            <a:r>
              <a:rPr lang="en-US" sz="1400" dirty="0" err="1"/>
              <a:t>kontext</a:t>
            </a:r>
            <a:r>
              <a:rPr lang="en-US" sz="1400" dirty="0"/>
              <a:t> </a:t>
            </a:r>
            <a:r>
              <a:rPr lang="en-US" sz="1400" dirty="0" err="1"/>
              <a:t>obrazovky</a:t>
            </a:r>
            <a:endParaRPr lang="en-US" sz="1400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/>
              <a:t>View </a:t>
            </a:r>
            <a:r>
              <a:rPr lang="en-US" sz="1400" dirty="0" err="1"/>
              <a:t>přijmá</a:t>
            </a:r>
            <a:r>
              <a:rPr lang="en-US" sz="1400" dirty="0"/>
              <a:t> </a:t>
            </a:r>
            <a:r>
              <a:rPr lang="en-US" sz="1400" dirty="0" err="1"/>
              <a:t>notifikace</a:t>
            </a:r>
            <a:r>
              <a:rPr lang="en-US" sz="1400" dirty="0"/>
              <a:t> </a:t>
            </a:r>
            <a:r>
              <a:rPr lang="en-US" sz="1400" dirty="0" err="1"/>
              <a:t>ViewModelu</a:t>
            </a:r>
            <a:endParaRPr lang="cs-CZ" sz="1400" dirty="0"/>
          </a:p>
          <a:p>
            <a:pPr fontAlgn="ctr"/>
            <a:endParaRPr lang="cs-CZ" dirty="0"/>
          </a:p>
        </p:txBody>
      </p:sp>
      <p:sp>
        <p:nvSpPr>
          <p:cNvPr id="67" name="Obdélník 66"/>
          <p:cNvSpPr/>
          <p:nvPr/>
        </p:nvSpPr>
        <p:spPr>
          <a:xfrm>
            <a:off x="1418146" y="1032036"/>
            <a:ext cx="167277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61399" y="365127"/>
            <a:ext cx="4495180" cy="667542"/>
          </a:xfrm>
        </p:spPr>
        <p:txBody>
          <a:bodyPr>
            <a:noAutofit/>
          </a:bodyPr>
          <a:lstStyle/>
          <a:p>
            <a:pPr algn="ctr"/>
            <a:r>
              <a:rPr lang="en-US" sz="4300" b="1" dirty="0"/>
              <a:t>MVC</a:t>
            </a:r>
            <a:endParaRPr lang="cs-CZ" sz="4300" b="1" dirty="0"/>
          </a:p>
        </p:txBody>
      </p:sp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resources.infosecinstitute.com/wp-content/uploads/CodeInjection011620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12" y="400737"/>
            <a:ext cx="2727143" cy="16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istockphoto.com/illustrations/guidepost-illustration-id91206497?k=6&amp;m=91206497&amp;s=170667a&amp;w=0&amp;h=CDdHC3xP1bQmvREClCU9gJUrAVe1R6p9c6uLJgtjdaM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5"/>
          <a:stretch/>
        </p:blipFill>
        <p:spPr bwMode="auto">
          <a:xfrm>
            <a:off x="3427255" y="3704674"/>
            <a:ext cx="2167458" cy="146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7" y="3679604"/>
            <a:ext cx="2191056" cy="1495634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24906"/>
            <a:ext cx="2189299" cy="1452664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" r="14016" b="-902"/>
          <a:stretch/>
        </p:blipFill>
        <p:spPr>
          <a:xfrm rot="10800000">
            <a:off x="6121400" y="629122"/>
            <a:ext cx="2189300" cy="144844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4" r="13364"/>
          <a:stretch/>
        </p:blipFill>
        <p:spPr>
          <a:xfrm>
            <a:off x="6118134" y="3684463"/>
            <a:ext cx="2189300" cy="1484437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682533" y="1492795"/>
            <a:ext cx="2189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3200" b="1" dirty="0">
                <a:solidFill>
                  <a:srgbClr val="C60002"/>
                </a:solidFill>
              </a:rPr>
              <a:t>MVVM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6008912" y="1492795"/>
            <a:ext cx="2390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C60002"/>
                </a:solidFill>
              </a:rPr>
              <a:t>DataBinding</a:t>
            </a:r>
            <a:endParaRPr lang="cs-CZ" sz="3200" b="1" dirty="0">
              <a:solidFill>
                <a:srgbClr val="C6000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6109515" y="4584124"/>
            <a:ext cx="2189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3200" b="1" dirty="0" err="1">
                <a:solidFill>
                  <a:srgbClr val="C60002"/>
                </a:solidFill>
              </a:rPr>
              <a:t>Command</a:t>
            </a:r>
            <a:endParaRPr lang="cs-CZ" sz="3200" dirty="0">
              <a:solidFill>
                <a:srgbClr val="C60002"/>
              </a:solidFill>
            </a:endParaRPr>
          </a:p>
        </p:txBody>
      </p:sp>
      <p:pic>
        <p:nvPicPr>
          <p:cNvPr id="14" name="Obráze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67" y="2077570"/>
            <a:ext cx="2189299" cy="1602034"/>
          </a:xfrm>
          <a:prstGeom prst="rect">
            <a:avLst/>
          </a:prstGeom>
        </p:spPr>
      </p:pic>
      <p:sp>
        <p:nvSpPr>
          <p:cNvPr id="15" name="Obdélník 14"/>
          <p:cNvSpPr/>
          <p:nvPr/>
        </p:nvSpPr>
        <p:spPr>
          <a:xfrm>
            <a:off x="3474446" y="3019410"/>
            <a:ext cx="2044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60002"/>
                </a:solidFill>
              </a:rPr>
              <a:t>Mess</a:t>
            </a:r>
            <a:r>
              <a:rPr lang="cs-CZ" sz="3200" b="1">
                <a:solidFill>
                  <a:srgbClr val="C60002"/>
                </a:solidFill>
              </a:rPr>
              <a:t>e</a:t>
            </a:r>
            <a:r>
              <a:rPr lang="en-US" sz="3200" b="1">
                <a:solidFill>
                  <a:srgbClr val="C60002"/>
                </a:solidFill>
              </a:rPr>
              <a:t>nger</a:t>
            </a:r>
            <a:endParaRPr lang="cs-CZ" sz="3200" dirty="0">
              <a:solidFill>
                <a:srgbClr val="C60002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680776" y="4584125"/>
            <a:ext cx="219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60002"/>
                </a:solidFill>
              </a:rPr>
              <a:t>Testing</a:t>
            </a:r>
            <a:endParaRPr lang="cs-CZ" sz="3200" dirty="0">
              <a:solidFill>
                <a:srgbClr val="C60002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3421804" y="1451485"/>
            <a:ext cx="1276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C60002"/>
                </a:solidFill>
              </a:rPr>
              <a:t>IoC</a:t>
            </a:r>
            <a:r>
              <a:rPr lang="en-US" sz="3200" b="1" dirty="0">
                <a:solidFill>
                  <a:srgbClr val="C60002"/>
                </a:solidFill>
              </a:rPr>
              <a:t>/DI</a:t>
            </a:r>
            <a:endParaRPr lang="cs-CZ" sz="3200" dirty="0"/>
          </a:p>
        </p:txBody>
      </p:sp>
      <p:sp>
        <p:nvSpPr>
          <p:cNvPr id="22" name="Obdélník 21"/>
          <p:cNvSpPr/>
          <p:nvPr/>
        </p:nvSpPr>
        <p:spPr>
          <a:xfrm>
            <a:off x="3421804" y="4116984"/>
            <a:ext cx="21463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err="1">
                <a:solidFill>
                  <a:srgbClr val="C60002"/>
                </a:solidFill>
              </a:rPr>
              <a:t>ViewModel</a:t>
            </a:r>
            <a:endParaRPr lang="en-US" sz="3200" b="1" dirty="0">
              <a:solidFill>
                <a:srgbClr val="C60002"/>
              </a:solidFill>
            </a:endParaRPr>
          </a:p>
          <a:p>
            <a:pPr algn="ctr"/>
            <a:r>
              <a:rPr lang="en-US" sz="3200" b="1" dirty="0">
                <a:solidFill>
                  <a:srgbClr val="C60002"/>
                </a:solidFill>
              </a:rPr>
              <a:t>Locator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2964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628649" y="3023784"/>
            <a:ext cx="3874889" cy="2331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cs-CZ" sz="1400" b="1" dirty="0" err="1"/>
              <a:t>Life</a:t>
            </a:r>
            <a:r>
              <a:rPr lang="cs-CZ" sz="1400" b="1" dirty="0"/>
              <a:t> </a:t>
            </a:r>
            <a:r>
              <a:rPr lang="cs-CZ" sz="1400" b="1" dirty="0" err="1"/>
              <a:t>cycle</a:t>
            </a:r>
            <a:endParaRPr lang="cs-CZ" sz="1400" b="1" dirty="0"/>
          </a:p>
          <a:p>
            <a:pPr marL="342900" indent="-342900" fontAlgn="ctr">
              <a:buFont typeface="+mj-lt"/>
              <a:buAutoNum type="arabicPeriod"/>
            </a:pPr>
            <a:r>
              <a:rPr lang="cs-CZ" sz="1400" dirty="0"/>
              <a:t>Uživatel interaguje s UI 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cs-CZ" sz="1400" dirty="0"/>
              <a:t>Je </a:t>
            </a:r>
            <a:r>
              <a:rPr lang="en-US" sz="1400" dirty="0" err="1"/>
              <a:t>vytvořen</a:t>
            </a:r>
            <a:r>
              <a:rPr lang="en-US" sz="1400" dirty="0"/>
              <a:t> </a:t>
            </a:r>
            <a:r>
              <a:rPr lang="en-US" sz="1400" dirty="0" err="1"/>
              <a:t>nový</a:t>
            </a:r>
            <a:r>
              <a:rPr lang="en-US" sz="1400" dirty="0"/>
              <a:t> </a:t>
            </a:r>
            <a:r>
              <a:rPr lang="cs-CZ" sz="1400" dirty="0" err="1"/>
              <a:t>controller</a:t>
            </a:r>
            <a:r>
              <a:rPr lang="en-US" sz="1400" dirty="0"/>
              <a:t> 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/>
              <a:t>Je </a:t>
            </a:r>
            <a:r>
              <a:rPr lang="en-US" sz="1400" dirty="0" err="1"/>
              <a:t>zavolána</a:t>
            </a:r>
            <a:r>
              <a:rPr lang="en-US" sz="1400" dirty="0"/>
              <a:t> </a:t>
            </a:r>
            <a:r>
              <a:rPr lang="en-US" sz="1400" dirty="0" err="1"/>
              <a:t>příslušná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controller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/>
              <a:t>Controller </a:t>
            </a:r>
            <a:r>
              <a:rPr lang="en-US" sz="1400" dirty="0" err="1"/>
              <a:t>získá</a:t>
            </a:r>
            <a:r>
              <a:rPr lang="en-US" sz="1400" dirty="0"/>
              <a:t> </a:t>
            </a:r>
            <a:r>
              <a:rPr lang="en-US" sz="1400" dirty="0" err="1"/>
              <a:t>veškerá</a:t>
            </a:r>
            <a:r>
              <a:rPr lang="en-US" sz="1400" dirty="0"/>
              <a:t> </a:t>
            </a:r>
            <a:r>
              <a:rPr lang="en-US" sz="1400" dirty="0" err="1"/>
              <a:t>potřebná</a:t>
            </a:r>
            <a:r>
              <a:rPr lang="en-US" sz="1400" dirty="0"/>
              <a:t> data pro </a:t>
            </a:r>
            <a:r>
              <a:rPr lang="en-US" sz="1400" dirty="0" err="1"/>
              <a:t>nové</a:t>
            </a:r>
            <a:r>
              <a:rPr lang="en-US" sz="1400" dirty="0"/>
              <a:t> view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/>
              <a:t>Controller </a:t>
            </a:r>
            <a:r>
              <a:rPr lang="en-US" sz="1400" dirty="0" err="1"/>
              <a:t>vytvoří</a:t>
            </a:r>
            <a:r>
              <a:rPr lang="en-US" sz="1400" dirty="0"/>
              <a:t> </a:t>
            </a:r>
            <a:r>
              <a:rPr lang="en-US" sz="1400" dirty="0" err="1"/>
              <a:t>nové</a:t>
            </a:r>
            <a:r>
              <a:rPr lang="en-US" sz="1400" dirty="0"/>
              <a:t> View, </a:t>
            </a:r>
            <a:r>
              <a:rPr lang="en-US" sz="1400" dirty="0" err="1"/>
              <a:t>předá</a:t>
            </a:r>
            <a:r>
              <a:rPr lang="en-US" sz="1400" dirty="0"/>
              <a:t> mu data (model) a </a:t>
            </a:r>
            <a:r>
              <a:rPr lang="en-US" sz="1400" dirty="0" err="1"/>
              <a:t>sám</a:t>
            </a:r>
            <a:r>
              <a:rPr lang="en-US" sz="1400" dirty="0"/>
              <a:t> </a:t>
            </a:r>
            <a:r>
              <a:rPr lang="en-US" sz="1400" dirty="0" err="1"/>
              <a:t>zaniká</a:t>
            </a:r>
            <a:endParaRPr lang="en-US" sz="1400" dirty="0"/>
          </a:p>
          <a:p>
            <a:pPr marL="342900" indent="-342900" fontAlgn="ctr">
              <a:buFont typeface="+mj-lt"/>
              <a:buAutoNum type="arabicPeriod"/>
            </a:pPr>
            <a:r>
              <a:rPr lang="cs-CZ" sz="1400" dirty="0"/>
              <a:t>Uživatel vidí nové </a:t>
            </a:r>
            <a:r>
              <a:rPr lang="cs-CZ" sz="1400" dirty="0" err="1"/>
              <a:t>view</a:t>
            </a:r>
            <a:endParaRPr lang="cs-CZ" sz="1400" dirty="0"/>
          </a:p>
          <a:p>
            <a:pPr fontAlgn="ctr"/>
            <a:endParaRPr lang="cs-CZ" dirty="0"/>
          </a:p>
        </p:txBody>
      </p:sp>
      <p:sp>
        <p:nvSpPr>
          <p:cNvPr id="23" name="Zahnutá šipka doleva 22"/>
          <p:cNvSpPr/>
          <p:nvPr/>
        </p:nvSpPr>
        <p:spPr>
          <a:xfrm rot="10800000">
            <a:off x="61399" y="3561343"/>
            <a:ext cx="572756" cy="16877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24" name="Přímá spojnice 23"/>
          <p:cNvCxnSpPr/>
          <p:nvPr/>
        </p:nvCxnSpPr>
        <p:spPr>
          <a:xfrm>
            <a:off x="4556578" y="365127"/>
            <a:ext cx="0" cy="5134336"/>
          </a:xfrm>
          <a:prstGeom prst="line">
            <a:avLst/>
          </a:prstGeom>
          <a:ln>
            <a:solidFill>
              <a:srgbClr val="C60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5289568" y="3023783"/>
            <a:ext cx="3305792" cy="2353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cs-CZ" sz="1400" b="1" dirty="0" err="1"/>
              <a:t>Life</a:t>
            </a:r>
            <a:r>
              <a:rPr lang="cs-CZ" sz="1400" b="1" dirty="0"/>
              <a:t> </a:t>
            </a:r>
            <a:r>
              <a:rPr lang="cs-CZ" sz="1400" b="1" dirty="0" err="1"/>
              <a:t>cycle</a:t>
            </a:r>
            <a:endParaRPr lang="cs-CZ" sz="1400" b="1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/>
              <a:t>View </a:t>
            </a:r>
            <a:r>
              <a:rPr lang="en-US" sz="1400" dirty="0" err="1"/>
              <a:t>dostává</a:t>
            </a:r>
            <a:r>
              <a:rPr lang="en-US" sz="1400" dirty="0"/>
              <a:t> </a:t>
            </a:r>
            <a:r>
              <a:rPr lang="en-US" sz="1400" dirty="0" err="1"/>
              <a:t>referenci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ViewModel</a:t>
            </a:r>
            <a:r>
              <a:rPr lang="en-US" sz="1400" dirty="0"/>
              <a:t> a </a:t>
            </a:r>
            <a:r>
              <a:rPr lang="en-US" sz="1400" dirty="0" err="1"/>
              <a:t>využívá</a:t>
            </a:r>
            <a:r>
              <a:rPr lang="en-US" sz="1400" dirty="0"/>
              <a:t> </a:t>
            </a:r>
            <a:r>
              <a:rPr lang="en-US" sz="1400" dirty="0" err="1"/>
              <a:t>jeho</a:t>
            </a:r>
            <a:r>
              <a:rPr lang="en-US" sz="1400" dirty="0"/>
              <a:t> </a:t>
            </a:r>
            <a:r>
              <a:rPr lang="en-US" sz="1400" dirty="0" err="1"/>
              <a:t>vlastnosti</a:t>
            </a:r>
            <a:r>
              <a:rPr lang="en-US" sz="1400" dirty="0"/>
              <a:t> </a:t>
            </a:r>
          </a:p>
          <a:p>
            <a:pPr lvl="1" fontAlgn="ctr"/>
            <a:r>
              <a:rPr lang="en-US" sz="1000" dirty="0" err="1"/>
              <a:t>Například</a:t>
            </a:r>
            <a:r>
              <a:rPr lang="en-US" sz="1000" dirty="0"/>
              <a:t> pro </a:t>
            </a:r>
            <a:r>
              <a:rPr lang="en-US" sz="1000" dirty="0" err="1"/>
              <a:t>vykreslení</a:t>
            </a:r>
            <a:r>
              <a:rPr lang="en-US" sz="1000" dirty="0"/>
              <a:t>. 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cs-CZ" sz="1400" dirty="0"/>
              <a:t>Uživatel interaguje s UI </a:t>
            </a:r>
            <a:endParaRPr lang="en-US" sz="1400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1400" dirty="0" err="1"/>
              <a:t>ViewModel</a:t>
            </a:r>
            <a:r>
              <a:rPr lang="en-US" sz="1400" dirty="0"/>
              <a:t> </a:t>
            </a:r>
            <a:r>
              <a:rPr lang="en-US" sz="1400" dirty="0" err="1"/>
              <a:t>obsluhuje</a:t>
            </a:r>
            <a:r>
              <a:rPr lang="en-US" sz="1400" dirty="0"/>
              <a:t> </a:t>
            </a:r>
            <a:r>
              <a:rPr lang="en-US" sz="1400" dirty="0" err="1"/>
              <a:t>žádost</a:t>
            </a:r>
            <a:r>
              <a:rPr lang="en-US" sz="1400" dirty="0"/>
              <a:t> </a:t>
            </a:r>
            <a:r>
              <a:rPr lang="en-US" sz="1400" dirty="0" err="1"/>
              <a:t>uživatele</a:t>
            </a:r>
            <a:endParaRPr lang="en-US" sz="1400" dirty="0"/>
          </a:p>
          <a:p>
            <a:pPr lvl="1" fontAlgn="ctr"/>
            <a:r>
              <a:rPr lang="en-US" sz="1000" dirty="0" err="1"/>
              <a:t>Například</a:t>
            </a:r>
            <a:r>
              <a:rPr lang="en-US" sz="1000" dirty="0"/>
              <a:t> </a:t>
            </a:r>
            <a:r>
              <a:rPr lang="en-US" sz="1000" dirty="0" err="1"/>
              <a:t>pomoc</a:t>
            </a:r>
            <a:r>
              <a:rPr lang="cs-CZ" sz="1000" dirty="0"/>
              <a:t>í</a:t>
            </a:r>
            <a:r>
              <a:rPr lang="en-US" sz="1000" dirty="0"/>
              <a:t> </a:t>
            </a:r>
            <a:r>
              <a:rPr lang="en-US" sz="1000" dirty="0" err="1"/>
              <a:t>Icommand</a:t>
            </a:r>
            <a:endParaRPr lang="cs-CZ" sz="1000" dirty="0"/>
          </a:p>
          <a:p>
            <a:pPr marL="342900" indent="-342900" fontAlgn="ctr">
              <a:buFont typeface="+mj-lt"/>
              <a:buAutoNum type="arabicPeriod"/>
            </a:pPr>
            <a:r>
              <a:rPr lang="cs-CZ" sz="1400" dirty="0"/>
              <a:t>Změní se </a:t>
            </a:r>
            <a:r>
              <a:rPr lang="cs-CZ" sz="1400" dirty="0" err="1"/>
              <a:t>vlasnosti</a:t>
            </a:r>
            <a:r>
              <a:rPr lang="cs-CZ" sz="1400" dirty="0"/>
              <a:t> </a:t>
            </a:r>
            <a:r>
              <a:rPr lang="cs-CZ" sz="1400" dirty="0" err="1"/>
              <a:t>viewmodel</a:t>
            </a:r>
            <a:endParaRPr lang="cs-CZ" sz="1400" dirty="0"/>
          </a:p>
          <a:p>
            <a:pPr marL="342900" indent="-342900" fontAlgn="ctr">
              <a:buFont typeface="+mj-lt"/>
              <a:buAutoNum type="arabicPeriod"/>
            </a:pPr>
            <a:r>
              <a:rPr lang="cs-CZ" sz="1400" dirty="0" err="1"/>
              <a:t>View</a:t>
            </a:r>
            <a:r>
              <a:rPr lang="cs-CZ" sz="1400" dirty="0"/>
              <a:t> se překresluje</a:t>
            </a:r>
            <a:endParaRPr lang="cs-CZ" sz="1000" dirty="0"/>
          </a:p>
          <a:p>
            <a:pPr marL="457200" lvl="1" indent="0" fontAlgn="ctr">
              <a:buNone/>
            </a:pPr>
            <a:endParaRPr lang="cs-CZ" sz="1000" dirty="0"/>
          </a:p>
          <a:p>
            <a:pPr lvl="1" fontAlgn="ctr"/>
            <a:endParaRPr lang="en-US" sz="1000" dirty="0"/>
          </a:p>
          <a:p>
            <a:pPr fontAlgn="ctr"/>
            <a:endParaRPr lang="cs-CZ" dirty="0"/>
          </a:p>
        </p:txBody>
      </p:sp>
      <p:sp>
        <p:nvSpPr>
          <p:cNvPr id="60" name="Zahnutá šipka doleva 59"/>
          <p:cNvSpPr/>
          <p:nvPr/>
        </p:nvSpPr>
        <p:spPr>
          <a:xfrm rot="10800000">
            <a:off x="4722317" y="3962399"/>
            <a:ext cx="572756" cy="12866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5" name="Šipka doleva 24"/>
          <p:cNvSpPr/>
          <p:nvPr/>
        </p:nvSpPr>
        <p:spPr>
          <a:xfrm rot="2700000">
            <a:off x="2710321" y="1936765"/>
            <a:ext cx="1394954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1399" y="365127"/>
            <a:ext cx="4495180" cy="667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MVC</a:t>
            </a:r>
            <a:endParaRPr lang="cs-CZ" b="1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787556" y="2302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28" name="Obdélník 27"/>
          <p:cNvSpPr/>
          <p:nvPr/>
        </p:nvSpPr>
        <p:spPr>
          <a:xfrm>
            <a:off x="83613" y="2619918"/>
            <a:ext cx="16002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29" name="Šipka doleva 28"/>
          <p:cNvSpPr/>
          <p:nvPr/>
        </p:nvSpPr>
        <p:spPr>
          <a:xfrm rot="18900000">
            <a:off x="535605" y="1742301"/>
            <a:ext cx="1580351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bdélník 29"/>
          <p:cNvSpPr/>
          <p:nvPr/>
        </p:nvSpPr>
        <p:spPr>
          <a:xfrm>
            <a:off x="2749960" y="2621808"/>
            <a:ext cx="167549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Controller</a:t>
            </a:r>
            <a:endParaRPr lang="cs-CZ" b="1" dirty="0"/>
          </a:p>
        </p:txBody>
      </p:sp>
      <p:sp>
        <p:nvSpPr>
          <p:cNvPr id="31" name="Šipka doleva 30"/>
          <p:cNvSpPr/>
          <p:nvPr/>
        </p:nvSpPr>
        <p:spPr>
          <a:xfrm>
            <a:off x="1683813" y="2656296"/>
            <a:ext cx="1065047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ovéPole 31"/>
          <p:cNvSpPr txBox="1"/>
          <p:nvPr/>
        </p:nvSpPr>
        <p:spPr>
          <a:xfrm>
            <a:off x="5400065" y="2302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33" name="Obdélník 32"/>
          <p:cNvSpPr/>
          <p:nvPr/>
        </p:nvSpPr>
        <p:spPr>
          <a:xfrm>
            <a:off x="7432672" y="2621809"/>
            <a:ext cx="16002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34" name="Obdélník 33"/>
          <p:cNvSpPr/>
          <p:nvPr/>
        </p:nvSpPr>
        <p:spPr>
          <a:xfrm>
            <a:off x="7120940" y="1032036"/>
            <a:ext cx="191193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</a:t>
            </a:r>
            <a:endParaRPr lang="cs-CZ" b="1" dirty="0"/>
          </a:p>
        </p:txBody>
      </p:sp>
      <p:sp>
        <p:nvSpPr>
          <p:cNvPr id="35" name="Obdélník 34"/>
          <p:cNvSpPr/>
          <p:nvPr/>
        </p:nvSpPr>
        <p:spPr>
          <a:xfrm>
            <a:off x="4668551" y="1032036"/>
            <a:ext cx="167277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36" name="Šipka doleva 35"/>
          <p:cNvSpPr/>
          <p:nvPr/>
        </p:nvSpPr>
        <p:spPr>
          <a:xfrm rot="10800000">
            <a:off x="6388823" y="1069389"/>
            <a:ext cx="685075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Šipka doleva 36"/>
          <p:cNvSpPr/>
          <p:nvPr/>
        </p:nvSpPr>
        <p:spPr>
          <a:xfrm rot="16200000">
            <a:off x="7796079" y="1877285"/>
            <a:ext cx="873388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556578" y="364494"/>
            <a:ext cx="4481383" cy="667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MVVM</a:t>
            </a:r>
            <a:endParaRPr lang="cs-CZ" b="1" dirty="0"/>
          </a:p>
        </p:txBody>
      </p:sp>
      <p:sp>
        <p:nvSpPr>
          <p:cNvPr id="39" name="Zahnutá šipka doleva 38"/>
          <p:cNvSpPr/>
          <p:nvPr/>
        </p:nvSpPr>
        <p:spPr>
          <a:xfrm rot="5400000">
            <a:off x="6337954" y="755987"/>
            <a:ext cx="572756" cy="2448535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0" name="TextovéPole 39"/>
          <p:cNvSpPr txBox="1"/>
          <p:nvPr/>
        </p:nvSpPr>
        <p:spPr>
          <a:xfrm>
            <a:off x="5584796" y="2220647"/>
            <a:ext cx="21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notifications</a:t>
            </a:r>
            <a:endParaRPr lang="cs-CZ" dirty="0"/>
          </a:p>
        </p:txBody>
      </p:sp>
      <p:sp>
        <p:nvSpPr>
          <p:cNvPr id="41" name="Obdélník 40"/>
          <p:cNvSpPr/>
          <p:nvPr/>
        </p:nvSpPr>
        <p:spPr>
          <a:xfrm>
            <a:off x="1418146" y="1032036"/>
            <a:ext cx="167277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73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59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DataBinding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8310978" cy="4326981"/>
          </a:xfrm>
        </p:spPr>
        <p:txBody>
          <a:bodyPr/>
          <a:lstStyle/>
          <a:p>
            <a:r>
              <a:rPr lang="cs-CZ" b="1" dirty="0"/>
              <a:t>Účel</a:t>
            </a:r>
          </a:p>
          <a:p>
            <a:r>
              <a:rPr lang="cs-CZ" sz="1600" dirty="0"/>
              <a:t>Provázat data s vlastnostmi UI kontrolek</a:t>
            </a:r>
          </a:p>
          <a:p>
            <a:pPr lvl="1"/>
            <a:r>
              <a:rPr lang="cs-CZ" sz="1600" dirty="0"/>
              <a:t>Po změně dat </a:t>
            </a:r>
            <a:r>
              <a:rPr lang="en-US" sz="1600" dirty="0"/>
              <a:t>v </a:t>
            </a:r>
            <a:r>
              <a:rPr lang="en-US" sz="1600" dirty="0" err="1"/>
              <a:t>DataConext</a:t>
            </a:r>
            <a:r>
              <a:rPr lang="en-US" sz="1600" dirty="0"/>
              <a:t> </a:t>
            </a:r>
            <a:r>
              <a:rPr lang="cs-CZ" sz="1600" dirty="0"/>
              <a:t>se automaticky</a:t>
            </a:r>
            <a:r>
              <a:rPr lang="en-US" sz="1600" dirty="0"/>
              <a:t>, </a:t>
            </a:r>
            <a:r>
              <a:rPr lang="en-US" sz="1600" dirty="0" err="1"/>
              <a:t>pomocí</a:t>
            </a:r>
            <a:r>
              <a:rPr lang="en-US" sz="1600" dirty="0"/>
              <a:t> </a:t>
            </a:r>
            <a:r>
              <a:rPr lang="en-US" sz="1600" dirty="0" err="1"/>
              <a:t>INotifyPropertyChanged</a:t>
            </a:r>
            <a:r>
              <a:rPr lang="en-US" sz="1600" dirty="0"/>
              <a:t>,</a:t>
            </a:r>
            <a:r>
              <a:rPr lang="cs-CZ" sz="1600" dirty="0"/>
              <a:t> překreslí UI</a:t>
            </a:r>
          </a:p>
          <a:p>
            <a:endParaRPr lang="cs-CZ" sz="1400" b="1" dirty="0"/>
          </a:p>
          <a:p>
            <a:endParaRPr lang="cs-CZ" sz="1400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340097"/>
            <a:ext cx="8310979" cy="14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Model </a:t>
            </a:r>
            <a:r>
              <a:rPr lang="cs-CZ" b="1" dirty="0" err="1"/>
              <a:t>View</a:t>
            </a:r>
            <a:r>
              <a:rPr lang="cs-CZ" b="1" dirty="0"/>
              <a:t> </a:t>
            </a:r>
            <a:r>
              <a:rPr lang="cs-CZ" b="1" dirty="0" err="1"/>
              <a:t>ViewModel</a:t>
            </a:r>
            <a:r>
              <a:rPr lang="cs-CZ" b="1" dirty="0"/>
              <a:t> 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628650" y="1422400"/>
          <a:ext cx="7886700" cy="3396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Obousměrná vodorovná šipka 10"/>
          <p:cNvSpPr/>
          <p:nvPr/>
        </p:nvSpPr>
        <p:spPr>
          <a:xfrm>
            <a:off x="2322286" y="2873775"/>
            <a:ext cx="3465286" cy="47897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Binding</a:t>
            </a:r>
            <a:endParaRPr lang="cs-CZ" dirty="0">
              <a:solidFill>
                <a:schemeClr val="accent1"/>
              </a:solidFill>
            </a:endParaRPr>
          </a:p>
        </p:txBody>
      </p:sp>
      <p:sp>
        <p:nvSpPr>
          <p:cNvPr id="17" name="Obousměrná vodorovná šipka 16"/>
          <p:cNvSpPr/>
          <p:nvPr/>
        </p:nvSpPr>
        <p:spPr>
          <a:xfrm>
            <a:off x="2322286" y="3713278"/>
            <a:ext cx="3465286" cy="47897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Binding </a:t>
            </a:r>
            <a:r>
              <a:rPr lang="en-US" dirty="0" err="1">
                <a:solidFill>
                  <a:schemeClr val="accent1"/>
                </a:solidFill>
              </a:rPr>
              <a:t>ICommand</a:t>
            </a:r>
            <a:endParaRPr lang="cs-CZ" dirty="0">
              <a:solidFill>
                <a:schemeClr val="accent1"/>
              </a:solidFill>
            </a:endParaRPr>
          </a:p>
        </p:txBody>
      </p:sp>
      <p:sp>
        <p:nvSpPr>
          <p:cNvPr id="18" name="Obousměrná vodorovná šipka 17"/>
          <p:cNvSpPr/>
          <p:nvPr/>
        </p:nvSpPr>
        <p:spPr>
          <a:xfrm>
            <a:off x="2322286" y="2402005"/>
            <a:ext cx="3465286" cy="47897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Binding</a:t>
            </a:r>
            <a:endParaRPr lang="cs-CZ" dirty="0">
              <a:solidFill>
                <a:schemeClr val="accent1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628650" y="4818743"/>
            <a:ext cx="1592036" cy="478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DataContext</a:t>
            </a:r>
            <a:endParaRPr lang="cs-CZ" dirty="0"/>
          </a:p>
        </p:txBody>
      </p:sp>
      <p:sp>
        <p:nvSpPr>
          <p:cNvPr id="20" name="Ohnutá šipka 19"/>
          <p:cNvSpPr/>
          <p:nvPr/>
        </p:nvSpPr>
        <p:spPr>
          <a:xfrm rot="10800000">
            <a:off x="2322285" y="4790904"/>
            <a:ext cx="4746171" cy="506810"/>
          </a:xfrm>
          <a:prstGeom prst="bentArrow">
            <a:avLst>
              <a:gd name="adj1" fmla="val 25000"/>
              <a:gd name="adj2" fmla="val 3563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Command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Účel</a:t>
            </a:r>
          </a:p>
          <a:p>
            <a:r>
              <a:rPr lang="cs-CZ" sz="1400" dirty="0"/>
              <a:t>Vyčlenit metodu do </a:t>
            </a:r>
            <a:r>
              <a:rPr lang="en-US" sz="1400" dirty="0" err="1"/>
              <a:t>vlastní</a:t>
            </a:r>
            <a:r>
              <a:rPr lang="en-US" sz="1400" dirty="0"/>
              <a:t> </a:t>
            </a:r>
            <a:r>
              <a:rPr lang="en-US" sz="1400" dirty="0" err="1"/>
              <a:t>tříd</a:t>
            </a:r>
            <a:r>
              <a:rPr lang="cs-CZ" sz="1400" dirty="0"/>
              <a:t>y</a:t>
            </a:r>
          </a:p>
          <a:p>
            <a:endParaRPr lang="cs-CZ" sz="1400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10" y="3128693"/>
            <a:ext cx="7419376" cy="2233016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5526222" y="1825625"/>
            <a:ext cx="298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Výhody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/>
              <a:t>Parallelní</a:t>
            </a:r>
            <a:r>
              <a:rPr lang="cs-CZ" dirty="0"/>
              <a:t> zpracování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/>
              <a:t>Undo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Unifikace logování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44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ICommand</a:t>
            </a:r>
            <a:endParaRPr lang="sk-SK" b="1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792"/>
            <a:ext cx="9144000" cy="44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ICommand</a:t>
            </a:r>
            <a:endParaRPr lang="sk-SK" b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0"/>
            <a:ext cx="7813964" cy="69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Convertors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8310978" cy="4326981"/>
          </a:xfrm>
        </p:spPr>
        <p:txBody>
          <a:bodyPr/>
          <a:lstStyle/>
          <a:p>
            <a:r>
              <a:rPr lang="cs-CZ" b="1" dirty="0"/>
              <a:t>Účel</a:t>
            </a:r>
            <a:endParaRPr lang="en-US" b="1" dirty="0"/>
          </a:p>
          <a:p>
            <a:pPr lvl="1"/>
            <a:r>
              <a:rPr lang="en-US" sz="1600" dirty="0" err="1">
                <a:solidFill>
                  <a:prstClr val="black"/>
                </a:solidFill>
              </a:rPr>
              <a:t>Převézt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hodnotu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na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vlastnost</a:t>
            </a:r>
            <a:r>
              <a:rPr lang="en-US" sz="1600" dirty="0">
                <a:solidFill>
                  <a:prstClr val="black"/>
                </a:solidFill>
              </a:rPr>
              <a:t> UI a </a:t>
            </a:r>
            <a:r>
              <a:rPr lang="en-US" sz="1600" dirty="0" err="1">
                <a:solidFill>
                  <a:prstClr val="black"/>
                </a:solidFill>
              </a:rPr>
              <a:t>zpět</a:t>
            </a:r>
            <a:endParaRPr lang="en-US" sz="1600" dirty="0">
              <a:solidFill>
                <a:prstClr val="black"/>
              </a:solidFill>
            </a:endParaRPr>
          </a:p>
          <a:p>
            <a:pPr lvl="1"/>
            <a:endParaRPr lang="en-US" sz="1600" b="1" dirty="0">
              <a:solidFill>
                <a:prstClr val="black"/>
              </a:solidFill>
            </a:endParaRPr>
          </a:p>
          <a:p>
            <a:pPr lvl="1"/>
            <a:endParaRPr lang="en-US" b="1" dirty="0"/>
          </a:p>
          <a:p>
            <a:endParaRPr lang="cs-CZ" b="1" dirty="0"/>
          </a:p>
          <a:p>
            <a:endParaRPr lang="cs-CZ" sz="1400" b="1" dirty="0"/>
          </a:p>
          <a:p>
            <a:endParaRPr lang="cs-CZ" sz="14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9" y="2971800"/>
            <a:ext cx="8700711" cy="13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IoC</a:t>
            </a:r>
            <a:r>
              <a:rPr lang="en-US" b="1" dirty="0"/>
              <a:t>/DI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8310978" cy="4326981"/>
          </a:xfrm>
        </p:spPr>
        <p:txBody>
          <a:bodyPr/>
          <a:lstStyle/>
          <a:p>
            <a:r>
              <a:rPr lang="cs-CZ" b="1" dirty="0"/>
              <a:t>Účel</a:t>
            </a:r>
            <a:endParaRPr lang="en-US" b="1" dirty="0"/>
          </a:p>
          <a:p>
            <a:pPr lvl="0"/>
            <a:r>
              <a:rPr lang="en-US" sz="1600" dirty="0" err="1">
                <a:solidFill>
                  <a:prstClr val="black"/>
                </a:solidFill>
              </a:rPr>
              <a:t>Díky</a:t>
            </a:r>
            <a:r>
              <a:rPr lang="en-US" sz="1600" dirty="0">
                <a:solidFill>
                  <a:prstClr val="black"/>
                </a:solidFill>
              </a:rPr>
              <a:t> Dependency Inversion Principle, </a:t>
            </a:r>
            <a:r>
              <a:rPr lang="en-US" sz="1600" dirty="0" err="1">
                <a:solidFill>
                  <a:prstClr val="black"/>
                </a:solidFill>
              </a:rPr>
              <a:t>třídy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neznají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konkrétní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implementace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dalších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tříd</a:t>
            </a:r>
            <a:r>
              <a:rPr lang="en-US" sz="1600" dirty="0">
                <a:solidFill>
                  <a:prstClr val="black"/>
                </a:solidFill>
              </a:rPr>
              <a:t> a </a:t>
            </a:r>
            <a:r>
              <a:rPr lang="en-US" sz="1600" dirty="0" err="1">
                <a:solidFill>
                  <a:prstClr val="black"/>
                </a:solidFill>
              </a:rPr>
              <a:t>komunikují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výhradně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přes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rozhraní</a:t>
            </a:r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Container </a:t>
            </a:r>
            <a:r>
              <a:rPr lang="en-US" sz="1600" dirty="0" err="1">
                <a:solidFill>
                  <a:prstClr val="black"/>
                </a:solidFill>
              </a:rPr>
              <a:t>rozšiřuje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ServiceLocator</a:t>
            </a:r>
            <a:r>
              <a:rPr lang="en-US" sz="1600" dirty="0">
                <a:solidFill>
                  <a:prstClr val="black"/>
                </a:solidFill>
              </a:rPr>
              <a:t> pattern a </a:t>
            </a:r>
            <a:r>
              <a:rPr lang="en-US" sz="1600" dirty="0" err="1">
                <a:solidFill>
                  <a:prstClr val="black"/>
                </a:solidFill>
              </a:rPr>
              <a:t>má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na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starosti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vytváření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instancí</a:t>
            </a:r>
            <a:endParaRPr lang="cs-CZ" sz="1600" dirty="0">
              <a:solidFill>
                <a:prstClr val="black"/>
              </a:solidFill>
            </a:endParaRPr>
          </a:p>
          <a:p>
            <a:pPr lvl="1"/>
            <a:endParaRPr lang="cs-CZ" b="1" dirty="0"/>
          </a:p>
          <a:p>
            <a:endParaRPr lang="cs-CZ" sz="1400" b="1" dirty="0"/>
          </a:p>
          <a:p>
            <a:endParaRPr lang="cs-CZ" sz="14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520804"/>
            <a:ext cx="8574705" cy="411116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81001"/>
            <a:ext cx="3147966" cy="1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first</a:t>
            </a:r>
            <a:endParaRPr lang="sk-SK" b="1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90689"/>
            <a:ext cx="8058150" cy="154305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" y="4109605"/>
            <a:ext cx="9063183" cy="24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ViewModelLocator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8310978" cy="4326981"/>
          </a:xfrm>
        </p:spPr>
        <p:txBody>
          <a:bodyPr/>
          <a:lstStyle/>
          <a:p>
            <a:r>
              <a:rPr lang="cs-CZ" b="1" dirty="0"/>
              <a:t>Účel</a:t>
            </a:r>
            <a:endParaRPr lang="en-US" b="1" dirty="0"/>
          </a:p>
          <a:p>
            <a:pPr lvl="1"/>
            <a:r>
              <a:rPr lang="en-US" sz="1600" dirty="0" err="1">
                <a:solidFill>
                  <a:prstClr val="black"/>
                </a:solidFill>
              </a:rPr>
              <a:t>Rozhoduje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který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viewmodel</a:t>
            </a:r>
            <a:r>
              <a:rPr lang="en-US" sz="1600" dirty="0">
                <a:solidFill>
                  <a:prstClr val="black"/>
                </a:solidFill>
              </a:rPr>
              <a:t> se </a:t>
            </a:r>
            <a:r>
              <a:rPr lang="en-US" sz="1600" dirty="0" err="1">
                <a:solidFill>
                  <a:prstClr val="black"/>
                </a:solidFill>
              </a:rPr>
              <a:t>použije</a:t>
            </a:r>
            <a:r>
              <a:rPr lang="en-US" sz="1600" dirty="0">
                <a:solidFill>
                  <a:prstClr val="black"/>
                </a:solidFill>
              </a:rPr>
              <a:t> pro </a:t>
            </a:r>
            <a:r>
              <a:rPr lang="en-US" sz="1600" dirty="0" err="1">
                <a:solidFill>
                  <a:prstClr val="black"/>
                </a:solidFill>
              </a:rPr>
              <a:t>dané</a:t>
            </a:r>
            <a:r>
              <a:rPr lang="en-US" sz="1600" dirty="0">
                <a:solidFill>
                  <a:prstClr val="black"/>
                </a:solidFill>
              </a:rPr>
              <a:t> View</a:t>
            </a:r>
          </a:p>
          <a:p>
            <a:pPr lvl="2"/>
            <a:r>
              <a:rPr lang="en-US" sz="1600" dirty="0" err="1">
                <a:solidFill>
                  <a:prstClr val="black"/>
                </a:solidFill>
              </a:rPr>
              <a:t>Často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vrací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jinou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implementaci</a:t>
            </a:r>
            <a:r>
              <a:rPr lang="en-US" sz="1600" dirty="0">
                <a:solidFill>
                  <a:prstClr val="black"/>
                </a:solidFill>
              </a:rPr>
              <a:t> v design time</a:t>
            </a:r>
          </a:p>
          <a:p>
            <a:pPr lvl="1"/>
            <a:r>
              <a:rPr lang="en-US" sz="1600" dirty="0" err="1">
                <a:solidFill>
                  <a:prstClr val="black"/>
                </a:solidFill>
              </a:rPr>
              <a:t>Řídí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životní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cyklus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viewmodelu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okna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můžou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sdílet</a:t>
            </a:r>
            <a:r>
              <a:rPr lang="en-US" sz="1600" dirty="0">
                <a:solidFill>
                  <a:prstClr val="black"/>
                </a:solidFill>
              </a:rPr>
              <a:t> instance </a:t>
            </a:r>
            <a:r>
              <a:rPr lang="en-US" sz="1600" dirty="0" err="1">
                <a:solidFill>
                  <a:prstClr val="black"/>
                </a:solidFill>
              </a:rPr>
              <a:t>ViewModelu</a:t>
            </a:r>
            <a:endParaRPr lang="en-US" sz="16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endParaRPr lang="cs-CZ" sz="1400" b="1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1169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830894"/>
            <a:ext cx="5047488" cy="3217773"/>
          </a:xfrm>
          <a:prstGeom prst="rect">
            <a:avLst/>
          </a:prstGeom>
          <a:effectLst/>
        </p:spPr>
      </p:pic>
      <p:sp>
        <p:nvSpPr>
          <p:cNvPr id="2" name="TextovéPole 1"/>
          <p:cNvSpPr txBox="1"/>
          <p:nvPr/>
        </p:nvSpPr>
        <p:spPr>
          <a:xfrm>
            <a:off x="487837" y="4879563"/>
            <a:ext cx="8176103" cy="916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 err="1">
                <a:latin typeface="+mj-lt"/>
                <a:ea typeface="+mj-ea"/>
                <a:cs typeface="+mj-cs"/>
              </a:rPr>
              <a:t>Výsledná</a:t>
            </a:r>
            <a:r>
              <a:rPr lang="en-US" sz="6000" dirty="0"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atin typeface="+mj-lt"/>
                <a:ea typeface="+mj-ea"/>
                <a:cs typeface="+mj-cs"/>
              </a:rPr>
              <a:t>aplikace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47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first - </a:t>
            </a:r>
            <a:r>
              <a:rPr lang="en-US" b="1" dirty="0" err="1"/>
              <a:t>ViewModelLocator</a:t>
            </a:r>
            <a:endParaRPr lang="sk-SK" b="1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28649" y="1371600"/>
          <a:ext cx="8279823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Šipka doprava 5"/>
          <p:cNvSpPr/>
          <p:nvPr/>
        </p:nvSpPr>
        <p:spPr>
          <a:xfrm>
            <a:off x="2535381" y="2881746"/>
            <a:ext cx="831273" cy="29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 doprava 6"/>
          <p:cNvSpPr/>
          <p:nvPr/>
        </p:nvSpPr>
        <p:spPr>
          <a:xfrm>
            <a:off x="2535380" y="3789219"/>
            <a:ext cx="831273" cy="29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 doprava 7"/>
          <p:cNvSpPr/>
          <p:nvPr/>
        </p:nvSpPr>
        <p:spPr>
          <a:xfrm>
            <a:off x="2535379" y="4696692"/>
            <a:ext cx="831273" cy="29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Šipka doprava 8"/>
          <p:cNvSpPr/>
          <p:nvPr/>
        </p:nvSpPr>
        <p:spPr>
          <a:xfrm>
            <a:off x="5860472" y="2881746"/>
            <a:ext cx="831273" cy="29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 doprava 9"/>
          <p:cNvSpPr/>
          <p:nvPr/>
        </p:nvSpPr>
        <p:spPr>
          <a:xfrm>
            <a:off x="5860472" y="3789220"/>
            <a:ext cx="831273" cy="29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prava 10"/>
          <p:cNvSpPr/>
          <p:nvPr/>
        </p:nvSpPr>
        <p:spPr>
          <a:xfrm>
            <a:off x="5860471" y="4696692"/>
            <a:ext cx="831273" cy="29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13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Komunikace</a:t>
            </a:r>
            <a:r>
              <a:rPr lang="en-US" b="1" dirty="0"/>
              <a:t> </a:t>
            </a:r>
            <a:r>
              <a:rPr lang="en-US" b="1" dirty="0" err="1"/>
              <a:t>mezi</a:t>
            </a:r>
            <a:r>
              <a:rPr lang="en-US" b="1" dirty="0"/>
              <a:t> </a:t>
            </a:r>
            <a:r>
              <a:rPr lang="en-US" b="1" dirty="0" err="1"/>
              <a:t>ViewModely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815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ráze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4" y="1738015"/>
            <a:ext cx="5384802" cy="36064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Komunikace</a:t>
            </a:r>
            <a:r>
              <a:rPr lang="en-US" b="1" dirty="0"/>
              <a:t> </a:t>
            </a:r>
            <a:r>
              <a:rPr lang="en-US" b="1" dirty="0" err="1"/>
              <a:t>mezi</a:t>
            </a:r>
            <a:r>
              <a:rPr lang="en-US" b="1" dirty="0"/>
              <a:t> </a:t>
            </a:r>
            <a:r>
              <a:rPr lang="en-US" b="1" dirty="0" err="1"/>
              <a:t>ViewModely</a:t>
            </a:r>
            <a:endParaRPr lang="sk-SK" b="1" dirty="0"/>
          </a:p>
        </p:txBody>
      </p:sp>
      <p:sp>
        <p:nvSpPr>
          <p:cNvPr id="4" name="Obdélník 3"/>
          <p:cNvSpPr/>
          <p:nvPr/>
        </p:nvSpPr>
        <p:spPr>
          <a:xfrm>
            <a:off x="628649" y="1690689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ViewModelA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628649" y="4684145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ViewModelD</a:t>
            </a:r>
            <a:endParaRPr lang="cs-CZ" b="1" dirty="0"/>
          </a:p>
        </p:txBody>
      </p:sp>
      <p:sp>
        <p:nvSpPr>
          <p:cNvPr id="7" name="Obdélník 6"/>
          <p:cNvSpPr/>
          <p:nvPr/>
        </p:nvSpPr>
        <p:spPr>
          <a:xfrm>
            <a:off x="6342743" y="4684146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ViewModelC</a:t>
            </a:r>
            <a:endParaRPr lang="cs-CZ" b="1" dirty="0"/>
          </a:p>
        </p:txBody>
      </p:sp>
      <p:sp>
        <p:nvSpPr>
          <p:cNvPr id="8" name="Obdélník 7"/>
          <p:cNvSpPr/>
          <p:nvPr/>
        </p:nvSpPr>
        <p:spPr>
          <a:xfrm>
            <a:off x="6342743" y="1690689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ViewModelB</a:t>
            </a:r>
            <a:endParaRPr lang="cs-CZ" b="1" dirty="0"/>
          </a:p>
        </p:txBody>
      </p:sp>
      <p:cxnSp>
        <p:nvCxnSpPr>
          <p:cNvPr id="10" name="Přímá spojnice se šipkou 9"/>
          <p:cNvCxnSpPr/>
          <p:nvPr/>
        </p:nvCxnSpPr>
        <p:spPr>
          <a:xfrm flipH="1" flipV="1">
            <a:off x="2873828" y="1835832"/>
            <a:ext cx="3396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/>
          <p:nvPr/>
        </p:nvCxnSpPr>
        <p:spPr>
          <a:xfrm>
            <a:off x="2873828" y="2148114"/>
            <a:ext cx="339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/>
          <p:nvPr/>
        </p:nvCxnSpPr>
        <p:spPr>
          <a:xfrm flipH="1" flipV="1">
            <a:off x="2801256" y="2398373"/>
            <a:ext cx="3541486" cy="228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/>
          <p:nvPr/>
        </p:nvCxnSpPr>
        <p:spPr>
          <a:xfrm>
            <a:off x="7808686" y="2398373"/>
            <a:ext cx="0" cy="228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>
          <a:xfrm flipV="1">
            <a:off x="7547429" y="2398373"/>
            <a:ext cx="0" cy="228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/>
          <p:nvPr/>
        </p:nvCxnSpPr>
        <p:spPr>
          <a:xfrm flipH="1">
            <a:off x="2873828" y="2398373"/>
            <a:ext cx="3396343" cy="228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/>
          <p:nvPr/>
        </p:nvCxnSpPr>
        <p:spPr>
          <a:xfrm flipV="1">
            <a:off x="1538514" y="2398373"/>
            <a:ext cx="0" cy="228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/>
          <p:nvPr/>
        </p:nvCxnSpPr>
        <p:spPr>
          <a:xfrm flipV="1">
            <a:off x="2873828" y="2474461"/>
            <a:ext cx="3468914" cy="235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8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e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4" y="1738015"/>
            <a:ext cx="5384802" cy="36064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Komunikace</a:t>
            </a:r>
            <a:r>
              <a:rPr lang="en-US" b="1" dirty="0"/>
              <a:t> </a:t>
            </a:r>
            <a:r>
              <a:rPr lang="en-US" b="1" dirty="0" err="1"/>
              <a:t>mezi</a:t>
            </a:r>
            <a:r>
              <a:rPr lang="en-US" b="1" dirty="0"/>
              <a:t> </a:t>
            </a:r>
            <a:r>
              <a:rPr lang="en-US" b="1" dirty="0" err="1"/>
              <a:t>ViewModely</a:t>
            </a:r>
            <a:endParaRPr lang="sk-SK" b="1" dirty="0"/>
          </a:p>
        </p:txBody>
      </p:sp>
      <p:sp>
        <p:nvSpPr>
          <p:cNvPr id="4" name="Obdélník 3"/>
          <p:cNvSpPr/>
          <p:nvPr/>
        </p:nvSpPr>
        <p:spPr>
          <a:xfrm>
            <a:off x="628649" y="1690689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ViewModelA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628649" y="4684145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ViewModelD</a:t>
            </a:r>
            <a:endParaRPr lang="cs-CZ" b="1" dirty="0"/>
          </a:p>
        </p:txBody>
      </p:sp>
      <p:sp>
        <p:nvSpPr>
          <p:cNvPr id="7" name="Obdélník 6"/>
          <p:cNvSpPr/>
          <p:nvPr/>
        </p:nvSpPr>
        <p:spPr>
          <a:xfrm>
            <a:off x="6342743" y="4684146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ViewModelC</a:t>
            </a:r>
            <a:endParaRPr lang="cs-CZ" b="1" dirty="0"/>
          </a:p>
        </p:txBody>
      </p:sp>
      <p:sp>
        <p:nvSpPr>
          <p:cNvPr id="8" name="Obdélník 7"/>
          <p:cNvSpPr/>
          <p:nvPr/>
        </p:nvSpPr>
        <p:spPr>
          <a:xfrm>
            <a:off x="6342743" y="1690689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ViewModelB</a:t>
            </a:r>
            <a:endParaRPr lang="cs-CZ" b="1" dirty="0"/>
          </a:p>
        </p:txBody>
      </p:sp>
      <p:cxnSp>
        <p:nvCxnSpPr>
          <p:cNvPr id="10" name="Přímá spojnice se šipkou 9"/>
          <p:cNvCxnSpPr/>
          <p:nvPr/>
        </p:nvCxnSpPr>
        <p:spPr>
          <a:xfrm flipH="1" flipV="1">
            <a:off x="2873828" y="1835832"/>
            <a:ext cx="3396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/>
          <p:nvPr/>
        </p:nvCxnSpPr>
        <p:spPr>
          <a:xfrm>
            <a:off x="2873828" y="2148114"/>
            <a:ext cx="339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/>
          <p:nvPr/>
        </p:nvCxnSpPr>
        <p:spPr>
          <a:xfrm flipH="1" flipV="1">
            <a:off x="2801256" y="2398373"/>
            <a:ext cx="3541486" cy="228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/>
          <p:nvPr/>
        </p:nvCxnSpPr>
        <p:spPr>
          <a:xfrm>
            <a:off x="7808686" y="2398373"/>
            <a:ext cx="0" cy="228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>
          <a:xfrm flipV="1">
            <a:off x="7547429" y="2398373"/>
            <a:ext cx="0" cy="228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/>
          <p:nvPr/>
        </p:nvCxnSpPr>
        <p:spPr>
          <a:xfrm flipH="1">
            <a:off x="2873828" y="2398373"/>
            <a:ext cx="3396343" cy="228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/>
          <p:nvPr/>
        </p:nvCxnSpPr>
        <p:spPr>
          <a:xfrm flipV="1">
            <a:off x="1538514" y="2398373"/>
            <a:ext cx="0" cy="228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/>
          <p:nvPr/>
        </p:nvCxnSpPr>
        <p:spPr>
          <a:xfrm flipV="1">
            <a:off x="2873828" y="2474461"/>
            <a:ext cx="3468914" cy="235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7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Přímá spojnice se šipkou 10"/>
          <p:cNvCxnSpPr/>
          <p:nvPr/>
        </p:nvCxnSpPr>
        <p:spPr>
          <a:xfrm flipH="1">
            <a:off x="5450117" y="2329318"/>
            <a:ext cx="892626" cy="89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/>
          <p:cNvSpPr/>
          <p:nvPr/>
        </p:nvSpPr>
        <p:spPr>
          <a:xfrm>
            <a:off x="3521981" y="3221944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Messenger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628649" y="4684145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ViewModelD</a:t>
            </a:r>
            <a:endParaRPr lang="cs-CZ" b="1" dirty="0"/>
          </a:p>
        </p:txBody>
      </p:sp>
      <p:sp>
        <p:nvSpPr>
          <p:cNvPr id="29" name="Obdélník 28"/>
          <p:cNvSpPr/>
          <p:nvPr/>
        </p:nvSpPr>
        <p:spPr>
          <a:xfrm>
            <a:off x="4533445" y="2975368"/>
            <a:ext cx="1161143" cy="377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  <a:endParaRPr lang="cs-CZ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aggregator / Messenger</a:t>
            </a:r>
            <a:endParaRPr lang="cs-CZ" b="1" dirty="0"/>
          </a:p>
        </p:txBody>
      </p:sp>
      <p:sp>
        <p:nvSpPr>
          <p:cNvPr id="4" name="Obdélník 3"/>
          <p:cNvSpPr/>
          <p:nvPr/>
        </p:nvSpPr>
        <p:spPr>
          <a:xfrm>
            <a:off x="628649" y="1690689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ViewModelA</a:t>
            </a:r>
            <a:endParaRPr lang="cs-CZ" b="1" dirty="0"/>
          </a:p>
        </p:txBody>
      </p:sp>
      <p:sp>
        <p:nvSpPr>
          <p:cNvPr id="7" name="Obdélník 6"/>
          <p:cNvSpPr/>
          <p:nvPr/>
        </p:nvSpPr>
        <p:spPr>
          <a:xfrm>
            <a:off x="6342743" y="4684146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ViewModelC</a:t>
            </a:r>
            <a:endParaRPr lang="cs-CZ" b="1" dirty="0"/>
          </a:p>
        </p:txBody>
      </p:sp>
      <p:sp>
        <p:nvSpPr>
          <p:cNvPr id="8" name="Obdélník 7"/>
          <p:cNvSpPr/>
          <p:nvPr/>
        </p:nvSpPr>
        <p:spPr>
          <a:xfrm>
            <a:off x="6342743" y="1690689"/>
            <a:ext cx="21726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ViewModelB</a:t>
            </a:r>
            <a:endParaRPr lang="cs-CZ" b="1" dirty="0"/>
          </a:p>
        </p:txBody>
      </p:sp>
      <p:cxnSp>
        <p:nvCxnSpPr>
          <p:cNvPr id="5" name="Přímá spojnice se šipkou 4"/>
          <p:cNvCxnSpPr/>
          <p:nvPr/>
        </p:nvCxnSpPr>
        <p:spPr>
          <a:xfrm>
            <a:off x="2801256" y="2329318"/>
            <a:ext cx="892626" cy="89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/>
          <p:nvPr/>
        </p:nvCxnSpPr>
        <p:spPr>
          <a:xfrm flipH="1" flipV="1">
            <a:off x="5519171" y="3860573"/>
            <a:ext cx="823572" cy="82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/>
          <p:nvPr/>
        </p:nvCxnSpPr>
        <p:spPr>
          <a:xfrm flipV="1">
            <a:off x="2801256" y="3860573"/>
            <a:ext cx="823572" cy="82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délník 23"/>
          <p:cNvSpPr/>
          <p:nvPr/>
        </p:nvSpPr>
        <p:spPr>
          <a:xfrm>
            <a:off x="7354207" y="2140688"/>
            <a:ext cx="1161143" cy="377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  <a:endParaRPr lang="cs-CZ" b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12" y="1441127"/>
            <a:ext cx="4263459" cy="191616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959" y="5388142"/>
            <a:ext cx="6905391" cy="2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30903 0.1201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1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03 0.12014 L -0.10417 0.3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0.31632 0.2148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29" grpId="1" animBg="1"/>
      <p:bldP spid="24" grpId="0" animBg="1"/>
      <p:bldP spid="24" grpId="1" animBg="1"/>
      <p:bldP spid="24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827011" y="1598414"/>
            <a:ext cx="7660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cs-CZ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Messenger demo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8859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en-US" dirty="0" err="1"/>
              <a:t>Frameworky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MVVM Light</a:t>
            </a:r>
          </a:p>
          <a:p>
            <a:r>
              <a:rPr lang="en-US" dirty="0" err="1"/>
              <a:t>Catel</a:t>
            </a:r>
            <a:endParaRPr lang="en-US" dirty="0"/>
          </a:p>
          <a:p>
            <a:r>
              <a:rPr lang="en-US" dirty="0" err="1"/>
              <a:t>ReactiveUI</a:t>
            </a:r>
            <a:endParaRPr lang="en-US" dirty="0"/>
          </a:p>
          <a:p>
            <a:r>
              <a:rPr lang="en-US" dirty="0"/>
              <a:t>Prism</a:t>
            </a:r>
          </a:p>
          <a:p>
            <a:r>
              <a:rPr lang="en-US" dirty="0" err="1"/>
              <a:t>Caliburn.Micro</a:t>
            </a:r>
            <a:endParaRPr lang="en-US" dirty="0"/>
          </a:p>
          <a:p>
            <a:r>
              <a:rPr lang="en-US" dirty="0" err="1"/>
              <a:t>PostSharp</a:t>
            </a:r>
            <a:r>
              <a:rPr lang="en-US" dirty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889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Light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ViewModelBase</a:t>
            </a:r>
            <a:endParaRPr lang="en-US" dirty="0"/>
          </a:p>
          <a:p>
            <a:r>
              <a:rPr lang="cs-CZ" dirty="0"/>
              <a:t>Messenger</a:t>
            </a:r>
            <a:endParaRPr lang="en-US" dirty="0"/>
          </a:p>
          <a:p>
            <a:r>
              <a:rPr lang="en-US" dirty="0"/>
              <a:t>Binding</a:t>
            </a:r>
          </a:p>
          <a:p>
            <a:r>
              <a:rPr lang="en-US" dirty="0"/>
              <a:t>Simple </a:t>
            </a:r>
            <a:r>
              <a:rPr lang="en-US" dirty="0" err="1"/>
              <a:t>IoC</a:t>
            </a:r>
            <a:endParaRPr lang="en-US" dirty="0"/>
          </a:p>
          <a:p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lehká</a:t>
            </a:r>
            <a:r>
              <a:rPr lang="en-US" dirty="0"/>
              <a:t>, ale </a:t>
            </a:r>
            <a:r>
              <a:rPr lang="en-US" dirty="0" err="1"/>
              <a:t>mocná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pomocných</a:t>
            </a:r>
            <a:r>
              <a:rPr lang="en-US" dirty="0"/>
              <a:t> </a:t>
            </a:r>
            <a:r>
              <a:rPr lang="en-US" dirty="0" err="1"/>
              <a:t>tříd</a:t>
            </a:r>
            <a:r>
              <a:rPr lang="en-US" dirty="0"/>
              <a:t>, </a:t>
            </a:r>
            <a:r>
              <a:rPr lang="en-US" dirty="0" err="1"/>
              <a:t>vhodná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kombinování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8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ReactiveUI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ReactiveObject</a:t>
            </a:r>
            <a:endParaRPr lang="en-US" dirty="0"/>
          </a:p>
          <a:p>
            <a:r>
              <a:rPr lang="en-US" dirty="0" err="1"/>
              <a:t>MessageBus</a:t>
            </a:r>
            <a:endParaRPr lang="en-US" dirty="0"/>
          </a:p>
          <a:p>
            <a:r>
              <a:rPr lang="en-US" dirty="0"/>
              <a:t>Binding</a:t>
            </a:r>
          </a:p>
          <a:p>
            <a:r>
              <a:rPr lang="en-US" dirty="0"/>
              <a:t>Service locator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522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Automatická</a:t>
            </a:r>
            <a:r>
              <a:rPr lang="en-US" dirty="0"/>
              <a:t> </a:t>
            </a:r>
            <a:r>
              <a:rPr lang="en-US" dirty="0" err="1"/>
              <a:t>implementace</a:t>
            </a:r>
            <a:r>
              <a:rPr lang="en-US" dirty="0"/>
              <a:t> INPC</a:t>
            </a:r>
          </a:p>
          <a:p>
            <a:pPr lvl="1"/>
            <a:r>
              <a:rPr lang="en-US" dirty="0" err="1"/>
              <a:t>reflexe</a:t>
            </a:r>
            <a:endParaRPr lang="en-US" dirty="0"/>
          </a:p>
          <a:p>
            <a:r>
              <a:rPr lang="en-US" dirty="0" err="1"/>
              <a:t>Rozsáhlý</a:t>
            </a:r>
            <a:r>
              <a:rPr lang="en-US" dirty="0"/>
              <a:t> framework</a:t>
            </a:r>
          </a:p>
          <a:p>
            <a:pPr lvl="1"/>
            <a:r>
              <a:rPr lang="en-US" dirty="0" err="1"/>
              <a:t>Convertory</a:t>
            </a:r>
            <a:endParaRPr lang="en-US" dirty="0"/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Binding</a:t>
            </a:r>
          </a:p>
          <a:p>
            <a:r>
              <a:rPr lang="en-US" dirty="0" err="1"/>
              <a:t>Podpora</a:t>
            </a:r>
            <a:r>
              <a:rPr lang="en-US" dirty="0"/>
              <a:t> R#</a:t>
            </a:r>
          </a:p>
          <a:p>
            <a:r>
              <a:rPr lang="en-US" dirty="0" err="1"/>
              <a:t>Rychlé</a:t>
            </a:r>
            <a:r>
              <a:rPr lang="en-US" dirty="0"/>
              <a:t> </a:t>
            </a:r>
            <a:r>
              <a:rPr lang="en-US" dirty="0" err="1"/>
              <a:t>fixování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39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29" y="0"/>
            <a:ext cx="5683382" cy="4248329"/>
          </a:xfrm>
          <a:prstGeom prst="rect">
            <a:avLst/>
          </a:prstGeom>
        </p:spPr>
      </p:pic>
      <p:sp>
        <p:nvSpPr>
          <p:cNvPr id="2" name="TextovéPole 1"/>
          <p:cNvSpPr txBox="1"/>
          <p:nvPr/>
        </p:nvSpPr>
        <p:spPr>
          <a:xfrm>
            <a:off x="530258" y="4502331"/>
            <a:ext cx="8074058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cs-CZ" sz="6000" dirty="0">
                <a:latin typeface="+mj-lt"/>
                <a:ea typeface="+mj-ea"/>
                <a:cs typeface="+mj-cs"/>
              </a:rPr>
              <a:t>Project </a:t>
            </a:r>
            <a:r>
              <a:rPr lang="cs-CZ" sz="6000" dirty="0" err="1">
                <a:latin typeface="+mj-lt"/>
                <a:ea typeface="+mj-ea"/>
                <a:cs typeface="+mj-cs"/>
              </a:rPr>
              <a:t>dependency</a:t>
            </a:r>
            <a:r>
              <a:rPr lang="cs-CZ" sz="6000" dirty="0">
                <a:latin typeface="+mj-lt"/>
                <a:ea typeface="+mj-ea"/>
                <a:cs typeface="+mj-cs"/>
              </a:rPr>
              <a:t> diagram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300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PostSharp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Automatická</a:t>
            </a:r>
            <a:r>
              <a:rPr lang="en-US" dirty="0"/>
              <a:t> </a:t>
            </a:r>
            <a:r>
              <a:rPr lang="en-US" dirty="0" err="1"/>
              <a:t>implementace</a:t>
            </a:r>
            <a:r>
              <a:rPr lang="en-US" dirty="0"/>
              <a:t> INPC</a:t>
            </a:r>
          </a:p>
          <a:p>
            <a:pPr lvl="1"/>
            <a:r>
              <a:rPr lang="en-US" dirty="0" err="1"/>
              <a:t>postbuild</a:t>
            </a:r>
            <a:endParaRPr lang="en-US" dirty="0"/>
          </a:p>
          <a:p>
            <a:r>
              <a:rPr lang="en-US" dirty="0" err="1"/>
              <a:t>Automatická</a:t>
            </a:r>
            <a:r>
              <a:rPr lang="en-US" dirty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CanExecuteChanged</a:t>
            </a:r>
            <a:endParaRPr lang="en-US" dirty="0"/>
          </a:p>
          <a:p>
            <a:r>
              <a:rPr lang="en-US" dirty="0"/>
              <a:t>Exception Handling</a:t>
            </a:r>
          </a:p>
          <a:p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vhodný</a:t>
            </a:r>
            <a:r>
              <a:rPr lang="en-US" dirty="0"/>
              <a:t> </a:t>
            </a:r>
            <a:r>
              <a:rPr lang="en-US" dirty="0" err="1"/>
              <a:t>doplněk</a:t>
            </a:r>
            <a:r>
              <a:rPr lang="en-US" dirty="0"/>
              <a:t> </a:t>
            </a:r>
            <a:r>
              <a:rPr lang="en-US"/>
              <a:t>Frameworku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76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650"/>
            <a:ext cx="9144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DAL + BL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endParaRPr lang="cs-CZ" sz="1800" dirty="0"/>
          </a:p>
          <a:p>
            <a:pPr marL="0" indent="0" fontAlgn="ctr">
              <a:buNone/>
            </a:pPr>
            <a:endParaRPr lang="cs-CZ" sz="3600" dirty="0"/>
          </a:p>
        </p:txBody>
      </p:sp>
      <p:pic>
        <p:nvPicPr>
          <p:cNvPr id="4" name="Obrázek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28" y="1235220"/>
            <a:ext cx="8438172" cy="3918672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705828" y="5153892"/>
            <a:ext cx="6497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http://wug.cz/zaznamy/301-Zajimave-navrhove-vzory-v-praxi</a:t>
            </a:r>
            <a:r>
              <a:rPr lang="en-US" dirty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134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Model – </a:t>
            </a:r>
            <a:r>
              <a:rPr lang="cs-CZ" b="1" dirty="0" err="1"/>
              <a:t>View</a:t>
            </a:r>
            <a:r>
              <a:rPr lang="cs-CZ" b="1" dirty="0"/>
              <a:t> – </a:t>
            </a:r>
            <a:r>
              <a:rPr lang="cs-CZ" b="1" dirty="0" err="1"/>
              <a:t>ViewModel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P</a:t>
            </a:r>
            <a:r>
              <a:rPr lang="cs-CZ" dirty="0" err="1"/>
              <a:t>rezentační</a:t>
            </a:r>
            <a:r>
              <a:rPr lang="cs-CZ" dirty="0"/>
              <a:t> návrhový vzor</a:t>
            </a:r>
          </a:p>
          <a:p>
            <a:pPr lvl="1" fontAlgn="ctr"/>
            <a:r>
              <a:rPr lang="en-US" dirty="0"/>
              <a:t>P</a:t>
            </a:r>
            <a:r>
              <a:rPr lang="cs-CZ" dirty="0" err="1"/>
              <a:t>rezentační</a:t>
            </a:r>
            <a:r>
              <a:rPr lang="cs-CZ" dirty="0"/>
              <a:t> návrhové vzory se zabývají rozdělením nejvyšší (UI) vrstvy .</a:t>
            </a:r>
          </a:p>
          <a:p>
            <a:pPr fontAlgn="ctr"/>
            <a:r>
              <a:rPr lang="cs-CZ" dirty="0"/>
              <a:t>Hlavní účely </a:t>
            </a:r>
          </a:p>
          <a:p>
            <a:pPr lvl="1" fontAlgn="ctr"/>
            <a:r>
              <a:rPr lang="cs-CZ" dirty="0"/>
              <a:t>Oddělit logiku zobrazování dat od logiky zpracování</a:t>
            </a:r>
          </a:p>
          <a:p>
            <a:pPr lvl="1" fontAlgn="ctr"/>
            <a:r>
              <a:rPr lang="cs-CZ" dirty="0"/>
              <a:t>Testovatelný kód</a:t>
            </a:r>
          </a:p>
          <a:p>
            <a:pPr lvl="1" fontAlgn="ctr"/>
            <a:r>
              <a:rPr lang="cs-CZ" dirty="0"/>
              <a:t>Znovu použitelnost kódu</a:t>
            </a:r>
            <a:endParaRPr lang="cs-CZ" sz="1000" dirty="0"/>
          </a:p>
          <a:p>
            <a:pPr marL="0" indent="0" fontAlgn="ctr">
              <a:buNone/>
            </a:pPr>
            <a:endParaRPr lang="cs-CZ" sz="1800" dirty="0"/>
          </a:p>
          <a:p>
            <a:pPr marL="0" indent="0" fontAlgn="ctr">
              <a:buNone/>
            </a:pPr>
            <a:endParaRPr lang="cs-CZ" sz="1800" dirty="0"/>
          </a:p>
          <a:p>
            <a:pPr marL="0" indent="0" fontAlgn="ctr">
              <a:buNone/>
            </a:pP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42141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Kde</a:t>
            </a:r>
            <a:r>
              <a:rPr lang="en-US" b="1" dirty="0"/>
              <a:t> se s</a:t>
            </a:r>
            <a:r>
              <a:rPr lang="cs-CZ" b="1" dirty="0"/>
              <a:t> MVVM</a:t>
            </a:r>
            <a:r>
              <a:rPr lang="en-US" b="1" dirty="0"/>
              <a:t> </a:t>
            </a:r>
            <a:r>
              <a:rPr lang="en-US" b="1" dirty="0" err="1"/>
              <a:t>můžete</a:t>
            </a:r>
            <a:r>
              <a:rPr lang="en-US" b="1" dirty="0"/>
              <a:t> </a:t>
            </a:r>
            <a:r>
              <a:rPr lang="en-US" b="1" dirty="0" err="1"/>
              <a:t>potkat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29" y="1598414"/>
            <a:ext cx="7886700" cy="4576763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XAML – WPF, WP, UWP, </a:t>
            </a:r>
            <a:r>
              <a:rPr lang="en-US" sz="2400" dirty="0" err="1"/>
              <a:t>Xamarin</a:t>
            </a:r>
            <a:r>
              <a:rPr lang="en-US" sz="2400" dirty="0"/>
              <a:t>, Silverlight</a:t>
            </a:r>
          </a:p>
          <a:p>
            <a:pPr fontAlgn="ctr"/>
            <a:r>
              <a:rPr lang="en-US" sz="2400" dirty="0"/>
              <a:t>Web client, angular.js, </a:t>
            </a:r>
            <a:r>
              <a:rPr lang="en-US" sz="2400" dirty="0" err="1"/>
              <a:t>knockout,js</a:t>
            </a:r>
            <a:r>
              <a:rPr lang="en-US" sz="2400" dirty="0"/>
              <a:t>, …</a:t>
            </a:r>
            <a:endParaRPr lang="cs-CZ" sz="2400" dirty="0"/>
          </a:p>
          <a:p>
            <a:pPr fontAlgn="ctr"/>
            <a:r>
              <a:rPr lang="en-US" sz="2400" dirty="0"/>
              <a:t>Web - </a:t>
            </a:r>
            <a:r>
              <a:rPr lang="en-US" sz="2400" dirty="0" err="1"/>
              <a:t>dotvvm</a:t>
            </a:r>
            <a:endParaRPr lang="cs-CZ" sz="2400" dirty="0"/>
          </a:p>
          <a:p>
            <a:pPr fontAlgn="ctr"/>
            <a:endParaRPr lang="cs-CZ" sz="1800" dirty="0"/>
          </a:p>
          <a:p>
            <a:pPr marL="0" indent="0" fontAlgn="ctr">
              <a:buNone/>
            </a:pPr>
            <a:endParaRPr lang="cs-CZ" sz="1800" dirty="0"/>
          </a:p>
          <a:p>
            <a:pPr marL="0" indent="0" fontAlgn="ctr">
              <a:buNone/>
            </a:pPr>
            <a:endParaRPr lang="cs-CZ" sz="1800" dirty="0"/>
          </a:p>
          <a:p>
            <a:pPr marL="0" indent="0" fontAlgn="ctr">
              <a:buNone/>
            </a:pP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238368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Kde</a:t>
            </a:r>
            <a:r>
              <a:rPr lang="en-US" b="1" dirty="0"/>
              <a:t> se s</a:t>
            </a:r>
            <a:r>
              <a:rPr lang="cs-CZ" b="1" dirty="0"/>
              <a:t> MVVM</a:t>
            </a:r>
            <a:r>
              <a:rPr lang="en-US" b="1" dirty="0"/>
              <a:t> </a:t>
            </a:r>
            <a:r>
              <a:rPr lang="en-US" b="1" dirty="0" err="1"/>
              <a:t>můžete</a:t>
            </a:r>
            <a:r>
              <a:rPr lang="en-US" b="1" dirty="0"/>
              <a:t> </a:t>
            </a:r>
            <a:r>
              <a:rPr lang="en-US" b="1" dirty="0" err="1"/>
              <a:t>potkat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29" y="1598414"/>
            <a:ext cx="7886700" cy="4576763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XAML – WPF, WP, UWP, </a:t>
            </a:r>
            <a:r>
              <a:rPr lang="en-US" sz="2400" dirty="0" err="1"/>
              <a:t>Xamarin</a:t>
            </a:r>
            <a:r>
              <a:rPr lang="en-US" sz="2400" dirty="0"/>
              <a:t>, Silverlight</a:t>
            </a:r>
            <a:endParaRPr lang="cs-CZ" sz="2400" dirty="0"/>
          </a:p>
          <a:p>
            <a:pPr fontAlgn="ctr"/>
            <a:endParaRPr lang="cs-CZ" sz="1800" dirty="0"/>
          </a:p>
          <a:p>
            <a:pPr marL="0" indent="0" fontAlgn="ctr">
              <a:buNone/>
            </a:pPr>
            <a:endParaRPr lang="cs-CZ" sz="1800" dirty="0"/>
          </a:p>
          <a:p>
            <a:pPr marL="0" indent="0" fontAlgn="ctr">
              <a:buNone/>
            </a:pPr>
            <a:endParaRPr lang="cs-CZ" sz="1800" dirty="0"/>
          </a:p>
          <a:p>
            <a:pPr marL="0" indent="0" fontAlgn="ctr">
              <a:buNone/>
            </a:pPr>
            <a:endParaRPr lang="cs-CZ" sz="3600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3" y="2031801"/>
            <a:ext cx="2571750" cy="3648075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2031801"/>
            <a:ext cx="56197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E0DF78-4019-4683-8055-4D113D787341}" vid="{9E41ACFB-06D3-457C-9921-DD21475893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</Template>
  <TotalTime>19352</TotalTime>
  <Words>782</Words>
  <Application>Microsoft Office PowerPoint</Application>
  <PresentationFormat>Předvádění na obrazovce (4:3)</PresentationFormat>
  <Paragraphs>278</Paragraphs>
  <Slides>40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Open Sans</vt:lpstr>
      <vt:lpstr>Segoe UI</vt:lpstr>
      <vt:lpstr>Segoe UI Light</vt:lpstr>
      <vt:lpstr>Basic master</vt:lpstr>
      <vt:lpstr>MVVM</vt:lpstr>
      <vt:lpstr>Prezentace aplikace PowerPoint</vt:lpstr>
      <vt:lpstr>Prezentace aplikace PowerPoint</vt:lpstr>
      <vt:lpstr>Prezentace aplikace PowerPoint</vt:lpstr>
      <vt:lpstr>Prezentace aplikace PowerPoint</vt:lpstr>
      <vt:lpstr>DAL + BL</vt:lpstr>
      <vt:lpstr>Model – View – ViewModel</vt:lpstr>
      <vt:lpstr>Prezentace aplikace PowerPoint</vt:lpstr>
      <vt:lpstr>Prezentace aplikace PowerPoint</vt:lpstr>
      <vt:lpstr>Prezentace aplikace PowerPoint</vt:lpstr>
      <vt:lpstr>Rozložení projektu bez MVVM</vt:lpstr>
      <vt:lpstr>Rozložení MVVM projektu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Model View ViewModel </vt:lpstr>
      <vt:lpstr>MVC</vt:lpstr>
      <vt:lpstr>Prezentace aplikace PowerPoint</vt:lpstr>
      <vt:lpstr>DataBinding</vt:lpstr>
      <vt:lpstr>Model View ViewModel </vt:lpstr>
      <vt:lpstr>Command</vt:lpstr>
      <vt:lpstr>ICommand</vt:lpstr>
      <vt:lpstr>ICommand</vt:lpstr>
      <vt:lpstr>Convertors</vt:lpstr>
      <vt:lpstr>IoC/DI</vt:lpstr>
      <vt:lpstr>View first</vt:lpstr>
      <vt:lpstr>ViewModelLocator</vt:lpstr>
      <vt:lpstr>View first - ViewModelLocator</vt:lpstr>
      <vt:lpstr>Komunikace mezi ViewModely</vt:lpstr>
      <vt:lpstr>Komunikace mezi ViewModely</vt:lpstr>
      <vt:lpstr>Komunikace mezi ViewModely</vt:lpstr>
      <vt:lpstr>Event aggregator / Messenger</vt:lpstr>
      <vt:lpstr>Prezentace aplikace PowerPoint</vt:lpstr>
      <vt:lpstr>MVVM Frameworky</vt:lpstr>
      <vt:lpstr>MVVM Light</vt:lpstr>
      <vt:lpstr>ReactiveUI</vt:lpstr>
      <vt:lpstr>Catel</vt:lpstr>
      <vt:lpstr>PostSharp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Dybal</dc:creator>
  <cp:lastModifiedBy>Martin Dybal</cp:lastModifiedBy>
  <cp:revision>210</cp:revision>
  <dcterms:created xsi:type="dcterms:W3CDTF">2017-09-07T19:06:41Z</dcterms:created>
  <dcterms:modified xsi:type="dcterms:W3CDTF">2019-03-11T10:34:39Z</dcterms:modified>
</cp:coreProperties>
</file>