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nglia.beocat.ksu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Beocat (CIS625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Hutson</a:t>
            </a:r>
          </a:p>
          <a:p>
            <a:r>
              <a:rPr lang="en-US" dirty="0" smtClean="0"/>
              <a:t>Beocat System Administrator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an introductory knowledge of Linux</a:t>
            </a:r>
          </a:p>
          <a:p>
            <a:pPr lvl="1"/>
            <a:r>
              <a:rPr lang="en-US" dirty="0" smtClean="0"/>
              <a:t>Directories, permissions, BASH scripting, $PATH</a:t>
            </a:r>
          </a:p>
          <a:p>
            <a:r>
              <a:rPr lang="en-US" dirty="0" smtClean="0"/>
              <a:t>A Beocat account</a:t>
            </a:r>
          </a:p>
          <a:p>
            <a:pPr lvl="1"/>
            <a:r>
              <a:rPr lang="en-US" dirty="0" smtClean="0"/>
              <a:t>http://account.beocat.ksu.edu/user</a:t>
            </a:r>
          </a:p>
        </p:txBody>
      </p:sp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just about money, it’s about how scarce resources are fairly distributed</a:t>
            </a:r>
          </a:p>
          <a:p>
            <a:r>
              <a:rPr lang="en-US" dirty="0" smtClean="0"/>
              <a:t>Beocat almost always has more demand than supply</a:t>
            </a:r>
          </a:p>
          <a:p>
            <a:r>
              <a:rPr lang="en-US" dirty="0" smtClean="0">
                <a:hlinkClick r:id="rId2"/>
              </a:rPr>
              <a:t>https://ganglia.beocat.ksu.edu/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stat</a:t>
            </a:r>
            <a:endParaRPr lang="en-US" dirty="0" smtClean="0"/>
          </a:p>
          <a:p>
            <a:r>
              <a:rPr lang="en-US" dirty="0" smtClean="0"/>
              <a:t>Where does the “supply” come from? How does that affect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Beocat uses </a:t>
            </a:r>
            <a:r>
              <a:rPr lang="en-US" dirty="0" err="1" smtClean="0"/>
              <a:t>slurm</a:t>
            </a:r>
            <a:endParaRPr lang="en-US" dirty="0" smtClean="0"/>
          </a:p>
          <a:p>
            <a:pPr lvl="1"/>
            <a:r>
              <a:rPr lang="en-US" dirty="0" smtClean="0"/>
              <a:t>Note the change if you used Beocat before this calendar year</a:t>
            </a:r>
          </a:p>
          <a:p>
            <a:r>
              <a:rPr lang="en-US" dirty="0" smtClean="0"/>
              <a:t>The difference between running interactively and through the scheduler</a:t>
            </a:r>
          </a:p>
          <a:p>
            <a:r>
              <a:rPr lang="en-US" dirty="0" smtClean="0"/>
              <a:t>Demo time</a:t>
            </a:r>
          </a:p>
          <a:p>
            <a:r>
              <a:rPr lang="en-US" dirty="0" smtClean="0"/>
              <a:t>How long does it take to start </a:t>
            </a:r>
            <a:r>
              <a:rPr lang="en-US" smtClean="0"/>
              <a:t>a job?</a:t>
            </a:r>
            <a:endParaRPr lang="en-US" dirty="0" smtClean="0"/>
          </a:p>
          <a:p>
            <a:r>
              <a:rPr lang="en-US" dirty="0" smtClean="0"/>
              <a:t>What happens if I exceed my requested resources?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Beocat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Ceph</a:t>
            </a:r>
          </a:p>
          <a:p>
            <a:r>
              <a:rPr lang="en-US" dirty="0" smtClean="0"/>
              <a:t>Storage locations, policies,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47543"/>
      </p:ext>
    </p:extLst>
  </p:cSld>
  <p:clrMapOvr>
    <a:masterClrMapping/>
  </p:clrMapOvr>
</p:sld>
</file>

<file path=ppt/theme/theme1.xml><?xml version="1.0" encoding="utf-8"?>
<a:theme xmlns:a="http://schemas.openxmlformats.org/drawingml/2006/main" name="K-St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K-State.potx</Template>
  <TotalTime>111</TotalTime>
  <Words>138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K-State</vt:lpstr>
      <vt:lpstr>Intro to Beocat (CIS625 edition)</vt:lpstr>
      <vt:lpstr>Prerequisites</vt:lpstr>
      <vt:lpstr>Economics</vt:lpstr>
      <vt:lpstr>Scheduler</vt:lpstr>
      <vt:lpstr>Beocat Storage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Kyle Hutson</cp:lastModifiedBy>
  <cp:revision>10</cp:revision>
  <dcterms:created xsi:type="dcterms:W3CDTF">2011-05-09T20:00:01Z</dcterms:created>
  <dcterms:modified xsi:type="dcterms:W3CDTF">2018-08-23T16:48:16Z</dcterms:modified>
</cp:coreProperties>
</file>