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E71F6-4823-4DA0-B2C0-F795292A6709}" type="datetimeFigureOut">
              <a:rPr lang="de-DE" smtClean="0"/>
              <a:t>07.11.2024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95A9E8-6AF0-4B60-A775-74159EB8BB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4558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5A9E8-6AF0-4B60-A775-74159EB8BBB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0962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EBF9A-1C03-63EE-6ED5-AA49030FD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B38952-C38E-D871-63B6-03E933D14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ADB8F4-5A10-0A86-37F8-095E2B9DA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1A3A-381E-4172-A116-CBB292A8BADE}" type="datetimeFigureOut">
              <a:rPr lang="de-DE" smtClean="0"/>
              <a:t>07.11.2024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F46118-D628-30B7-9BAA-9EB17DD5A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F28124-1234-EF92-2F81-EFF86ED0E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E4CA-343F-456C-A929-EAA1C59713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321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2E5ADD-CBD4-EE37-FD18-F2996EDE4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AD1344E-AD81-2EB2-AD98-532B2C76B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91EBC1-BE72-34EE-8E39-B76537BFF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1A3A-381E-4172-A116-CBB292A8BADE}" type="datetimeFigureOut">
              <a:rPr lang="de-DE" smtClean="0"/>
              <a:t>07.11.2024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C97EAE-5046-80F5-74B1-5DA6D7007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13D7FD-247D-02AE-AED4-16172E81B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E4CA-343F-456C-A929-EAA1C59713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9627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F026AAF-BCDB-AC68-3DB3-4937B76BDA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33547B7-C7DA-441D-ECF0-EFFEA1ED3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CCD774-AB75-AEF3-E528-BD163981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1A3A-381E-4172-A116-CBB292A8BADE}" type="datetimeFigureOut">
              <a:rPr lang="de-DE" smtClean="0"/>
              <a:t>07.11.2024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37057A-83D3-4511-1029-23D420D7D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63F9E7-F90B-DBA8-B156-318858F91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E4CA-343F-456C-A929-EAA1C59713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946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81DA05-AD3A-C3EC-B0DE-CD70E427A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B80C97-068D-B687-A55A-D8DEE16C6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853C12-B620-26E3-E413-57414DD58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1A3A-381E-4172-A116-CBB292A8BADE}" type="datetimeFigureOut">
              <a:rPr lang="de-DE" smtClean="0"/>
              <a:t>07.11.2024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8ACAFD-8365-FD17-803F-6162A8027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16A98B-2034-4DD7-74EB-80018F0A4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E4CA-343F-456C-A929-EAA1C59713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0985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B3E46D-D0DF-CC01-CB14-F8F49DFA4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958C51-666D-D4E9-7CCF-DCC6BC33B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6C07A0-800C-552F-31DF-4B557BBAF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1A3A-381E-4172-A116-CBB292A8BADE}" type="datetimeFigureOut">
              <a:rPr lang="de-DE" smtClean="0"/>
              <a:t>07.11.2024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71858C-45C7-E20F-2BC2-56F210500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625E15-F35B-847D-89FA-B9A6CB542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E4CA-343F-456C-A929-EAA1C59713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297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D29B30-BFC8-541D-2680-3FD853628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D09A61-B90C-2F2A-AB26-75C81B0E22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6A364F7-7BB2-6059-BF40-A6D871B06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6CA3CB-1ED4-BFDC-7DB8-D8A360053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1A3A-381E-4172-A116-CBB292A8BADE}" type="datetimeFigureOut">
              <a:rPr lang="de-DE" smtClean="0"/>
              <a:t>07.11.2024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A32255-148F-FBF8-A276-ECED643F3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3DC58C-928A-6BB3-2B9B-8C3DFEF3C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E4CA-343F-456C-A929-EAA1C59713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143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44DF73-A128-FCA6-676E-224E67233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638E89-E60B-8DC9-C368-B4BA13C76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8477D29-8DC6-33F3-7419-EC450F406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7B459E3-75C0-BF32-BD16-6598825072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09E61CB-AEB1-4AA8-3E3C-9BF6FC5FD9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684CD4B-0C2E-4727-429E-754777C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1A3A-381E-4172-A116-CBB292A8BADE}" type="datetimeFigureOut">
              <a:rPr lang="de-DE" smtClean="0"/>
              <a:t>07.11.2024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4DE3BD0-9C72-9865-3443-36050C88F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8F73E2F-016A-8909-FE7F-737BB8602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E4CA-343F-456C-A929-EAA1C59713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960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7BE219-823F-03FD-4F11-3FB2A61A1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06033B-5071-4998-4DD0-51739E2E3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1A3A-381E-4172-A116-CBB292A8BADE}" type="datetimeFigureOut">
              <a:rPr lang="de-DE" smtClean="0"/>
              <a:t>07.11.2024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891EFC-001B-E119-E060-D4BC60D36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60351A-CD72-650E-D66D-D86225CAE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E4CA-343F-456C-A929-EAA1C59713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813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5D47B68-F2B5-C8FC-A88C-42DEB806D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1A3A-381E-4172-A116-CBB292A8BADE}" type="datetimeFigureOut">
              <a:rPr lang="de-DE" smtClean="0"/>
              <a:t>07.11.2024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34EFCDF-C710-FFE1-9F53-B92C55936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17DF5D8-A0EF-9F6E-13F1-1EFCF2A80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E4CA-343F-456C-A929-EAA1C59713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793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77F0C8-87AB-E1F5-82B0-D6099A36F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FB0829-715C-DAD5-FF1A-EFC0950DE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FE665C-EC0F-BD7A-AEF0-43A24B003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1D6A836-F433-E3FF-9976-9B049DDE0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1A3A-381E-4172-A116-CBB292A8BADE}" type="datetimeFigureOut">
              <a:rPr lang="de-DE" smtClean="0"/>
              <a:t>07.11.2024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631C43D-D0E7-253A-EE45-FF3E16E79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B506104-D3D2-2A7B-9AEA-E269F300B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E4CA-343F-456C-A929-EAA1C59713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7177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9BE4D7-92F9-9A1F-63BD-BB7804C5C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7AD2B06-14F7-481D-5A74-A97B1FBC76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2678678-F0C6-68AA-89C4-13D30029F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54A228F-5E57-8F6D-ED5A-63653B076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1A3A-381E-4172-A116-CBB292A8BADE}" type="datetimeFigureOut">
              <a:rPr lang="de-DE" smtClean="0"/>
              <a:t>07.11.2024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5C26F6F-B2FA-1273-C686-079B4838B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48AB7E7-3089-FC14-8E4D-F2C72241A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E4CA-343F-456C-A929-EAA1C59713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3965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0B1031C-5BD4-380C-1A7C-C13EFE180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0F61EA-78AF-2A7C-D7F0-7115216A3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4708F6-E436-FC40-292C-DCB819862B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411A3A-381E-4172-A116-CBB292A8BADE}" type="datetimeFigureOut">
              <a:rPr lang="de-DE" smtClean="0"/>
              <a:t>07.11.2024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7E6959-EC80-462F-CF2D-639CE50F30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FE2FB3-453A-ADEB-305E-8BED78D8A3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89E4CA-343F-456C-A929-EAA1C59713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162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Platane Flugzeug Hobel, Im Haus, Licht enthält.&#10;&#10;Automatisch generierte Beschreibung">
            <a:extLst>
              <a:ext uri="{FF2B5EF4-FFF2-40B4-BE49-F238E27FC236}">
                <a16:creationId xmlns:a16="http://schemas.microsoft.com/office/drawing/2014/main" id="{A7F27406-4210-6C74-D8C8-0BCC477C52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" r="2" b="2"/>
          <a:stretch/>
        </p:blipFill>
        <p:spPr>
          <a:xfrm>
            <a:off x="20" y="-7619"/>
            <a:ext cx="12191979" cy="6887364"/>
          </a:xfrm>
          <a:prstGeom prst="rect">
            <a:avLst/>
          </a:prstGeom>
        </p:spPr>
      </p:pic>
      <p:sp>
        <p:nvSpPr>
          <p:cNvPr id="29" name="Rectangle 25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7620"/>
            <a:ext cx="5566593" cy="6887364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62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067CD3-146F-6228-E362-39AA720C2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863442" y="855815"/>
            <a:ext cx="6887365" cy="516047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alpha val="91000"/>
                </a:schemeClr>
              </a:gs>
              <a:gs pos="83000">
                <a:schemeClr val="accent5">
                  <a:alpha val="0"/>
                </a:schemeClr>
              </a:gs>
            </a:gsLst>
            <a:lin ang="51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71C7E5C-A0F8-E9FA-56DB-31A257FD4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7648"/>
            <a:ext cx="2079513" cy="6865647"/>
          </a:xfrm>
          <a:prstGeom prst="rect">
            <a:avLst/>
          </a:prstGeom>
          <a:gradFill flip="none" rotWithShape="1">
            <a:gsLst>
              <a:gs pos="5000">
                <a:schemeClr val="accent5"/>
              </a:gs>
              <a:gs pos="49000">
                <a:schemeClr val="accent5">
                  <a:alpha val="0"/>
                </a:schemeClr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3F70A3C-4474-2A39-470C-FD55A8837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706777" y="3068761"/>
            <a:ext cx="4504659" cy="378923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60000">
                <a:schemeClr val="accent5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AC3F7D4-9613-0E1F-901C-98FE831DE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74557" y="-6485"/>
            <a:ext cx="3427160" cy="6879745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49000">
                <a:schemeClr val="accent5">
                  <a:lumMod val="60000"/>
                  <a:lumOff val="40000"/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FD5167C-AF48-26F0-7A9F-3F7643374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64705" y="-1061856"/>
            <a:ext cx="3682024" cy="12211438"/>
          </a:xfrm>
          <a:prstGeom prst="rect">
            <a:avLst/>
          </a:prstGeom>
          <a:gradFill>
            <a:gsLst>
              <a:gs pos="0">
                <a:schemeClr val="accent5"/>
              </a:gs>
              <a:gs pos="65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7B30A01-FCA8-86A5-A840-C32A3BE2E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" y="-7639"/>
            <a:ext cx="4879823" cy="6887373"/>
          </a:xfrm>
          <a:prstGeom prst="rect">
            <a:avLst/>
          </a:prstGeom>
          <a:gradFill>
            <a:gsLst>
              <a:gs pos="0">
                <a:schemeClr val="accent2">
                  <a:alpha val="70000"/>
                </a:schemeClr>
              </a:gs>
              <a:gs pos="44000">
                <a:schemeClr val="accent5">
                  <a:lumMod val="60000"/>
                  <a:lumOff val="40000"/>
                  <a:alpha val="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149C54D-D532-5F11-EE19-5DA1F7C78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9028" y="2155188"/>
            <a:ext cx="4160233" cy="2839273"/>
          </a:xfrm>
        </p:spPr>
        <p:txBody>
          <a:bodyPr>
            <a:normAutofit/>
          </a:bodyPr>
          <a:lstStyle/>
          <a:p>
            <a:pPr algn="l"/>
            <a:r>
              <a:rPr lang="de-DE" sz="4000">
                <a:solidFill>
                  <a:srgbClr val="FFFFFF"/>
                </a:solidFill>
              </a:rPr>
              <a:t>Heat assisted magnetic recording (HAMR)</a:t>
            </a:r>
          </a:p>
        </p:txBody>
      </p:sp>
    </p:spTree>
    <p:extLst>
      <p:ext uri="{BB962C8B-B14F-4D97-AF65-F5344CB8AC3E}">
        <p14:creationId xmlns:p14="http://schemas.microsoft.com/office/powerpoint/2010/main" val="1206961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E0046-54D8-1E6D-EF06-17318F2CB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761" y="1907447"/>
            <a:ext cx="9868478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de-DE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Speichert die Daten, indem die HDD temporär erwärmt wird. Dadurch können mehr Daten auf kleineren Regionen geschrieben werden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218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21C24D-0E56-0D94-99C7-69131C416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1947" y="402075"/>
            <a:ext cx="6809167" cy="16103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de-DE" sz="3600" dirty="0">
                <a:solidFill>
                  <a:schemeClr val="bg1"/>
                </a:solidFill>
              </a:rPr>
              <a:t>Erfordert einen Erwärmungs-, Schreib- und Abkühlungszyklus von weniger als 1 Nanosekunde</a:t>
            </a:r>
            <a:endParaRPr lang="en-US" sz="7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70960D-A918-64EF-D3D3-B85AF231A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655" y="2201846"/>
            <a:ext cx="7689638" cy="4466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49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F197055-8AA8-FB41-8E39-3345CBC68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114" y="1197240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Einziger Anbieter für     HAMR ist Seagate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Grafik 4" descr="Ein Bild, das Schrift, Grafiken, Logo, Grafikdesign enthält.&#10;&#10;Automatisch generierte Beschreibung">
            <a:extLst>
              <a:ext uri="{FF2B5EF4-FFF2-40B4-BE49-F238E27FC236}">
                <a16:creationId xmlns:a16="http://schemas.microsoft.com/office/drawing/2014/main" id="{AC0B4AFD-0FBD-85CD-119E-FE8ACCD9C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126" y="369529"/>
            <a:ext cx="5690962" cy="1400510"/>
          </a:xfrm>
          <a:prstGeom prst="rect">
            <a:avLst/>
          </a:prstGeom>
        </p:spPr>
      </p:pic>
      <p:pic>
        <p:nvPicPr>
          <p:cNvPr id="7" name="Grafik 6" descr="Ein Bild, das Text, Logo, Handy, Schrift enthält.&#10;&#10;Automatisch generierte Beschreibung">
            <a:extLst>
              <a:ext uri="{FF2B5EF4-FFF2-40B4-BE49-F238E27FC236}">
                <a16:creationId xmlns:a16="http://schemas.microsoft.com/office/drawing/2014/main" id="{E05C1709-8689-AA8D-7AD3-7CF79D40C9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999" y="1761160"/>
            <a:ext cx="5087962" cy="508796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D38D2C5B-0758-90EE-5BAF-91EFDFD3D677}"/>
              </a:ext>
            </a:extLst>
          </p:cNvPr>
          <p:cNvSpPr txBox="1"/>
          <p:nvPr/>
        </p:nvSpPr>
        <p:spPr>
          <a:xfrm>
            <a:off x="982934" y="2619038"/>
            <a:ext cx="52609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</a:rPr>
              <a:t>Allerdings aufgrund des Preises (~1.5k€) noch nicht für </a:t>
            </a:r>
            <a:r>
              <a:rPr lang="de-DE" sz="2800" dirty="0" err="1">
                <a:solidFill>
                  <a:schemeClr val="bg1"/>
                </a:solidFill>
              </a:rPr>
              <a:t>consumer</a:t>
            </a:r>
            <a:r>
              <a:rPr lang="de-DE" sz="2800" dirty="0">
                <a:solidFill>
                  <a:schemeClr val="bg1"/>
                </a:solidFill>
              </a:rPr>
              <a:t> verfügbar</a:t>
            </a:r>
          </a:p>
        </p:txBody>
      </p:sp>
    </p:spTree>
    <p:extLst>
      <p:ext uri="{BB962C8B-B14F-4D97-AF65-F5344CB8AC3E}">
        <p14:creationId xmlns:p14="http://schemas.microsoft.com/office/powerpoint/2010/main" val="1033433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Breitbild</PresentationFormat>
  <Paragraphs>6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</vt:lpstr>
      <vt:lpstr>Heat assisted magnetic recording (HAMR)</vt:lpstr>
      <vt:lpstr>Speichert die Daten, indem die HDD temporär erwärmt wird. Dadurch können mehr Daten auf kleineren Regionen geschrieben werden</vt:lpstr>
      <vt:lpstr>Erfordert einen Erwärmungs-, Schreib- und Abkühlungszyklus von weniger als 1 Nanosekunde</vt:lpstr>
      <vt:lpstr>Einziger Anbieter für     HAMR ist Seagate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Koch Maximilian, SchülerIn</dc:creator>
  <cp:lastModifiedBy>Koch Maximilian, SchülerIn</cp:lastModifiedBy>
  <cp:revision>1</cp:revision>
  <dcterms:created xsi:type="dcterms:W3CDTF">2024-11-07T08:15:39Z</dcterms:created>
  <dcterms:modified xsi:type="dcterms:W3CDTF">2024-11-07T09:06:21Z</dcterms:modified>
</cp:coreProperties>
</file>