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12.xml" ContentType="application/vnd.openxmlformats-officedocument.theme+xml"/>
  <Override PartName="/ppt/theme/theme6.xml" ContentType="application/vnd.openxmlformats-officedocument.theme+xml"/>
  <Override PartName="/ppt/theme/theme11.xml" ContentType="application/vnd.openxmlformats-officedocument.theme+xml"/>
  <Override PartName="/ppt/theme/theme5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20.xml" ContentType="application/vnd.openxmlformats-officedocument.theme+xml"/>
  <Override PartName="/ppt/theme/theme2.xml" ContentType="application/vnd.openxmlformats-officedocument.theme+xml"/>
  <Override PartName="/ppt/theme/theme18.xml" ContentType="application/vnd.openxmlformats-officedocument.theme+xml"/>
  <Override PartName="/ppt/theme/theme21.xml" ContentType="application/vnd.openxmlformats-officedocument.theme+xml"/>
  <Override PartName="/ppt/theme/theme3.xml" ContentType="application/vnd.openxmlformats-officedocument.theme+xml"/>
  <Override PartName="/ppt/theme/theme19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118.png" ContentType="image/png"/>
  <Override PartName="/ppt/media/image186.png" ContentType="image/png"/>
  <Override PartName="/ppt/media/image21.png" ContentType="image/png"/>
  <Override PartName="/ppt/media/image58.png" ContentType="image/png"/>
  <Override PartName="/ppt/media/image117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24.png" ContentType="image/png"/>
  <Override PartName="/ppt/media/image92.png" ContentType="image/png"/>
  <Override PartName="/ppt/media/image31.png" ContentType="image/png"/>
  <Override PartName="/ppt/media/image9.png" ContentType="image/png"/>
  <Override PartName="/ppt/media/image25.png" ContentType="image/png"/>
  <Override PartName="/ppt/media/image93.png" ContentType="image/png"/>
  <Override PartName="/ppt/media/image14.png" ContentType="image/png"/>
  <Override PartName="/ppt/media/image82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9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83.png" ContentType="image/png"/>
  <Override PartName="/ppt/media/image138.png" ContentType="image/png"/>
  <Override PartName="/ppt/media/image41.png" ContentType="image/png"/>
  <Override PartName="/ppt/media/image139.png" ContentType="image/png"/>
  <Override PartName="/ppt/media/image42.png" ContentType="image/png"/>
  <Override PartName="/ppt/media/image140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50.png" ContentType="image/png"/>
  <Override PartName="/ppt/media/image148.png" ContentType="image/png"/>
  <Override PartName="/ppt/media/image51.png" ContentType="image/png"/>
  <Override PartName="/ppt/media/image149.png" ContentType="image/png"/>
  <Override PartName="/ppt/media/image52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41.png" ContentType="image/png"/>
  <Override PartName="/ppt/media/image178.png" ContentType="image/png"/>
  <Override PartName="/ppt/media/image142.png" ContentType="image/png"/>
  <Override PartName="/ppt/media/image179.png" ContentType="image/png"/>
  <Override PartName="/ppt/media/image163.png" ContentType="image/png"/>
  <Override PartName="/ppt/media/image216.png" ContentType="image/png"/>
  <Override PartName="/ppt/media/image164.png" ContentType="image/png"/>
  <Override PartName="/ppt/media/image217.png" ContentType="image/png"/>
  <Override PartName="/ppt/media/image165.png" ContentType="image/png"/>
  <Override PartName="/ppt/media/image218.png" ContentType="image/png"/>
  <Override PartName="/ppt/media/image220.png" ContentType="image/png"/>
  <Override PartName="/ppt/media/image166.png" ContentType="image/png"/>
  <Override PartName="/ppt/media/image219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161.png" ContentType="image/png"/>
  <Override PartName="/ppt/media/image198.png" ContentType="image/png"/>
  <Override PartName="/ppt/media/image36.png" ContentType="image/png"/>
  <Override PartName="/ppt/media/image214.png" ContentType="image/png"/>
  <Override PartName="/ppt/media/image160.png" ContentType="image/png"/>
  <Override PartName="/ppt/media/image213.png" ContentType="image/png"/>
  <Override PartName="/ppt/media/image212.png" ContentType="image/png"/>
  <Override PartName="/ppt/media/image56.png" ContentType="image/png"/>
  <Override PartName="/ppt/media/image211.png" ContentType="image/png"/>
  <Override PartName="/ppt/media/image55.png" ContentType="image/png"/>
  <Override PartName="/ppt/media/image209.png" ContentType="image/png"/>
  <Override PartName="/ppt/media/image210.png" ContentType="image/png"/>
  <Override PartName="/ppt/media/image54.png" ContentType="image/png"/>
  <Override PartName="/ppt/media/image208.png" ContentType="image/png"/>
  <Override PartName="/ppt/media/image162.png" ContentType="image/png"/>
  <Override PartName="/ppt/media/image215.png" ContentType="image/png"/>
  <Override PartName="/ppt/media/image199.png" ContentType="image/png"/>
  <Override PartName="/ppt/media/image37.png" ContentType="image/png"/>
  <Override PartName="/ppt/media/image207.png" ContentType="image/png"/>
  <Override PartName="/ppt/media/image206.png" ContentType="image/png"/>
  <Override PartName="/ppt/media/image152.png" ContentType="image/png"/>
  <Override PartName="/ppt/media/image189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151.png" ContentType="image/png"/>
  <Override PartName="/ppt/media/image188.png" ContentType="image/png"/>
  <Override PartName="/ppt/media/image204.png" ContentType="image/png"/>
  <Override PartName="/ppt/media/image48.png" ContentType="image/png"/>
  <Override PartName="/ppt/media/image150.png" ContentType="image/png"/>
  <Override PartName="/ppt/media/image203.png" ContentType="image/png"/>
  <Override PartName="/ppt/media/image47.png" ContentType="image/png"/>
  <Override PartName="/ppt/media/image202.png" ContentType="image/png"/>
  <Override PartName="/ppt/media/image46.png" ContentType="image/png"/>
  <Override PartName="/ppt/media/image201.png" ContentType="image/png"/>
  <Override PartName="/ppt/media/image45.png" ContentType="image/png"/>
  <Override PartName="/ppt/media/image200.png" ContentType="image/png"/>
  <Override PartName="/ppt/media/image44.png" ContentType="image/png"/>
  <Override PartName="/ppt/media/image137.png" ContentType="image/png"/>
  <Override PartName="/ppt/media/image40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133.png" ContentType="image/png"/>
  <Override PartName="/ppt/media/image132.png" ContentType="image/png"/>
  <Override PartName="/ppt/media/image131.png" ContentType="image/png"/>
  <Override PartName="/ppt/media/image130.png" ContentType="image/png"/>
  <Override PartName="/ppt/media/image35.png" ContentType="image/png"/>
  <Override PartName="/ppt/media/image197.png" ContentType="image/png"/>
  <Override PartName="/ppt/media/image129.png" ContentType="image/png"/>
  <Override PartName="/ppt/media/image34.png" ContentType="image/png"/>
  <Override PartName="/ppt/media/image196.png" ContentType="image/png"/>
  <Override PartName="/ppt/media/image128.png" ContentType="image/png"/>
  <Override PartName="/ppt/media/image53.png" ContentType="image/png"/>
  <Override PartName="/ppt/media/image43.png" ContentType="image/png"/>
  <Override PartName="/ppt/media/image33.png" ContentType="image/png"/>
  <Override PartName="/ppt/media/image195.png" ContentType="image/png"/>
  <Override PartName="/ppt/media/image127.png" ContentType="image/png"/>
  <Override PartName="/ppt/media/image39.png" ContentType="image/png"/>
  <Override PartName="/ppt/media/image153.png" ContentType="image/png"/>
  <Override PartName="/ppt/media/image1.png" ContentType="image/png"/>
  <Override PartName="/ppt/media/image81.png" ContentType="image/png"/>
  <Override PartName="/ppt/media/image13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17.png" ContentType="image/png"/>
  <Override PartName="/ppt/media/image85.png" ContentType="image/png"/>
  <Override PartName="/ppt/media/image177.png" ContentType="image/png"/>
  <Override PartName="/ppt/media/image109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158.png" ContentType="image/png"/>
  <Override PartName="/ppt/media/image6.png" ContentType="image/png"/>
  <Override PartName="/ppt/media/image18.png" ContentType="image/png"/>
  <Override PartName="/ppt/media/image86.png" ContentType="image/png"/>
  <Override PartName="/ppt/media/image10.png" ContentType="image/png"/>
  <Override PartName="/ppt/media/image175.png" ContentType="image/png"/>
  <Override PartName="/ppt/media/image107.png" ContentType="image/png"/>
  <Override PartName="/ppt/media/image5.png" ContentType="image/png"/>
  <Override PartName="/ppt/media/image157.png" ContentType="image/png"/>
  <Override PartName="/ppt/media/image4.png" ContentType="image/png"/>
  <Override PartName="/ppt/media/image156.png" ContentType="image/png"/>
  <Override PartName="/ppt/media/image3.png" ContentType="image/png"/>
  <Override PartName="/ppt/media/image155.png" ContentType="image/png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2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" Target="slides/slide1.xml"/><Relationship Id="rId24" Type="http://schemas.openxmlformats.org/officeDocument/2006/relationships/slide" Target="slides/slide2.xml"/><Relationship Id="rId25" Type="http://schemas.openxmlformats.org/officeDocument/2006/relationships/slide" Target="slides/slide3.xml"/><Relationship Id="rId26" Type="http://schemas.openxmlformats.org/officeDocument/2006/relationships/slide" Target="slides/slide4.xml"/><Relationship Id="rId27" Type="http://schemas.openxmlformats.org/officeDocument/2006/relationships/slide" Target="slides/slide5.xml"/><Relationship Id="rId28" Type="http://schemas.openxmlformats.org/officeDocument/2006/relationships/slide" Target="slides/slide6.xml"/><Relationship Id="rId29" Type="http://schemas.openxmlformats.org/officeDocument/2006/relationships/slide" Target="slides/slide7.xml"/><Relationship Id="rId30" Type="http://schemas.openxmlformats.org/officeDocument/2006/relationships/slide" Target="slides/slide8.xml"/><Relationship Id="rId31" Type="http://schemas.openxmlformats.org/officeDocument/2006/relationships/slide" Target="slides/slide9.xml"/><Relationship Id="rId32" Type="http://schemas.openxmlformats.org/officeDocument/2006/relationships/slide" Target="slides/slide10.xml"/><Relationship Id="rId33" Type="http://schemas.openxmlformats.org/officeDocument/2006/relationships/slide" Target="slides/slide11.xml"/><Relationship Id="rId34" Type="http://schemas.openxmlformats.org/officeDocument/2006/relationships/slide" Target="slides/slide12.xml"/><Relationship Id="rId35" Type="http://schemas.openxmlformats.org/officeDocument/2006/relationships/slide" Target="slides/slide13.xml"/><Relationship Id="rId36" Type="http://schemas.openxmlformats.org/officeDocument/2006/relationships/slide" Target="slides/slide14.xml"/><Relationship Id="rId37" Type="http://schemas.openxmlformats.org/officeDocument/2006/relationships/slide" Target="slides/slide15.xml"/><Relationship Id="rId38" Type="http://schemas.openxmlformats.org/officeDocument/2006/relationships/slide" Target="slides/slide16.xml"/><Relationship Id="rId39" Type="http://schemas.openxmlformats.org/officeDocument/2006/relationships/slide" Target="slides/slide17.xml"/><Relationship Id="rId40" Type="http://schemas.openxmlformats.org/officeDocument/2006/relationships/slide" Target="slides/slide18.xml"/><Relationship Id="rId41" Type="http://schemas.openxmlformats.org/officeDocument/2006/relationships/slide" Target="slides/slide19.xml"/><Relationship Id="rId42" Type="http://schemas.openxmlformats.org/officeDocument/2006/relationships/slide" Target="slides/slide20.xml"/><Relationship Id="rId43" Type="http://schemas.openxmlformats.org/officeDocument/2006/relationships/slide" Target="slides/slide21.xml"/><Relationship Id="rId44" Type="http://schemas.openxmlformats.org/officeDocument/2006/relationships/slide" Target="slides/slide22.xml"/><Relationship Id="rId45" Type="http://schemas.openxmlformats.org/officeDocument/2006/relationships/slide" Target="slides/slide23.xml"/><Relationship Id="rId46" Type="http://schemas.openxmlformats.org/officeDocument/2006/relationships/slide" Target="slides/slide24.xml"/><Relationship Id="rId47" Type="http://schemas.openxmlformats.org/officeDocument/2006/relationships/slide" Target="slides/slide25.xml"/><Relationship Id="rId48" Type="http://schemas.openxmlformats.org/officeDocument/2006/relationships/slide" Target="slides/slide26.xml"/><Relationship Id="rId49" Type="http://schemas.openxmlformats.org/officeDocument/2006/relationships/slide" Target="slides/slide27.xml"/><Relationship Id="rId50" Type="http://schemas.openxmlformats.org/officeDocument/2006/relationships/slide" Target="slides/slide28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9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0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1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1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1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8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9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9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9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9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3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6.xml"/><Relationship Id="rId8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3.xml"/><Relationship Id="rId15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4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57.xml"/><Relationship Id="rId8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1.xml"/><Relationship Id="rId12" Type="http://schemas.openxmlformats.org/officeDocument/2006/relationships/slideLayout" Target="../slideLayouts/slideLayout162.xml"/><Relationship Id="rId13" Type="http://schemas.openxmlformats.org/officeDocument/2006/relationships/slideLayout" Target="../slideLayouts/slideLayout163.xml"/><Relationship Id="rId14" Type="http://schemas.openxmlformats.org/officeDocument/2006/relationships/slideLayout" Target="../slideLayouts/slideLayout164.xml"/><Relationship Id="rId15" Type="http://schemas.openxmlformats.org/officeDocument/2006/relationships/slideLayout" Target="../slideLayouts/slideLayout165.xml"/><Relationship Id="rId16" Type="http://schemas.openxmlformats.org/officeDocument/2006/relationships/slideLayout" Target="../slideLayouts/slideLayout166.xml"/><Relationship Id="rId17" Type="http://schemas.openxmlformats.org/officeDocument/2006/relationships/slideLayout" Target="../slideLayouts/slideLayout167.xml"/><Relationship Id="rId18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6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0.xml"/><Relationship Id="rId8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5.xml"/><Relationship Id="rId13" Type="http://schemas.openxmlformats.org/officeDocument/2006/relationships/slideLayout" Target="../slideLayouts/slideLayout176.xml"/><Relationship Id="rId14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79.xml"/><Relationship Id="rId17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7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2.xml"/><Relationship Id="rId8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87.xml"/><Relationship Id="rId13" Type="http://schemas.openxmlformats.org/officeDocument/2006/relationships/slideLayout" Target="../slideLayouts/slideLayout188.xml"/><Relationship Id="rId14" Type="http://schemas.openxmlformats.org/officeDocument/2006/relationships/slideLayout" Target="../slideLayouts/slideLayout189.xml"/><Relationship Id="rId15" Type="http://schemas.openxmlformats.org/officeDocument/2006/relationships/slideLayout" Target="../slideLayouts/slideLayout190.xml"/><Relationship Id="rId16" Type="http://schemas.openxmlformats.org/officeDocument/2006/relationships/slideLayout" Target="../slideLayouts/slideLayout191.xml"/><Relationship Id="rId17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199.xml"/><Relationship Id="rId13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02.xml"/><Relationship Id="rId16" Type="http://schemas.openxmlformats.org/officeDocument/2006/relationships/slideLayout" Target="../slideLayouts/slideLayout203.xml"/><Relationship Id="rId17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9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6.xml"/><Relationship Id="rId8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0.xml"/><Relationship Id="rId12" Type="http://schemas.openxmlformats.org/officeDocument/2006/relationships/slideLayout" Target="../slideLayouts/slideLayout211.xml"/><Relationship Id="rId13" Type="http://schemas.openxmlformats.org/officeDocument/2006/relationships/slideLayout" Target="../slideLayouts/slideLayout212.xml"/><Relationship Id="rId14" Type="http://schemas.openxmlformats.org/officeDocument/2006/relationships/slideLayout" Target="../slideLayouts/slideLayout213.xml"/><Relationship Id="rId15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15.xml"/><Relationship Id="rId17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0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3.xml"/><Relationship Id="rId13" Type="http://schemas.openxmlformats.org/officeDocument/2006/relationships/slideLayout" Target="../slideLayouts/slideLayout224.xml"/><Relationship Id="rId14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27.xml"/><Relationship Id="rId17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30.xml"/><Relationship Id="rId8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5.xml"/><Relationship Id="rId13" Type="http://schemas.openxmlformats.org/officeDocument/2006/relationships/slideLayout" Target="../slideLayouts/slideLayout236.xml"/><Relationship Id="rId14" Type="http://schemas.openxmlformats.org/officeDocument/2006/relationships/slideLayout" Target="../slideLayouts/slideLayout237.xml"/><Relationship Id="rId15" Type="http://schemas.openxmlformats.org/officeDocument/2006/relationships/slideLayout" Target="../slideLayouts/slideLayout238.xml"/><Relationship Id="rId16" Type="http://schemas.openxmlformats.org/officeDocument/2006/relationships/slideLayout" Target="../slideLayouts/slideLayout239.xml"/><Relationship Id="rId17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42.xml"/><Relationship Id="rId8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4.xml"/><Relationship Id="rId10" Type="http://schemas.openxmlformats.org/officeDocument/2006/relationships/slideLayout" Target="../slideLayouts/slideLayout245.xml"/><Relationship Id="rId11" Type="http://schemas.openxmlformats.org/officeDocument/2006/relationships/slideLayout" Target="../slideLayouts/slideLayout246.xml"/><Relationship Id="rId12" Type="http://schemas.openxmlformats.org/officeDocument/2006/relationships/slideLayout" Target="../slideLayouts/slideLayout247.xml"/><Relationship Id="rId13" Type="http://schemas.openxmlformats.org/officeDocument/2006/relationships/slideLayout" Target="../slideLayouts/slideLayout248.xml"/><Relationship Id="rId14" Type="http://schemas.openxmlformats.org/officeDocument/2006/relationships/slideLayout" Target="../slideLayouts/slideLayout249.xml"/><Relationship Id="rId15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51.xml"/><Relationship Id="rId17" Type="http://schemas.openxmlformats.org/officeDocument/2006/relationships/slideLayout" Target="../slideLayouts/slideLayout25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9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자유형: 도형 17"/>
          <p:cNvSpPr/>
          <p:nvPr/>
        </p:nvSpPr>
        <p:spPr>
          <a:xfrm rot="2700000">
            <a:off x="8358120" y="3079800"/>
            <a:ext cx="4655520" cy="3983400"/>
          </a:xfrm>
          <a:custGeom>
            <a:avLst/>
            <a:gdLst/>
            <a:ahLst/>
            <a:rect l="l" t="t" r="r" b="b"/>
            <a:pathLst>
              <a:path w="4655703" h="3983857">
                <a:moveTo>
                  <a:pt x="0" y="0"/>
                </a:moveTo>
                <a:lnTo>
                  <a:pt x="2466017" y="0"/>
                </a:lnTo>
                <a:lnTo>
                  <a:pt x="4655703" y="2189685"/>
                </a:lnTo>
                <a:lnTo>
                  <a:pt x="2861531" y="3983857"/>
                </a:lnTo>
                <a:lnTo>
                  <a:pt x="0" y="3983857"/>
                </a:lnTo>
                <a:close/>
              </a:path>
            </a:pathLst>
          </a:cu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타원 3"/>
          <p:cNvSpPr/>
          <p:nvPr/>
        </p:nvSpPr>
        <p:spPr>
          <a:xfrm>
            <a:off x="7048440" y="1434240"/>
            <a:ext cx="3987360" cy="398736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타원 20"/>
          <p:cNvSpPr/>
          <p:nvPr/>
        </p:nvSpPr>
        <p:spPr>
          <a:xfrm>
            <a:off x="7421040" y="1806480"/>
            <a:ext cx="3242520" cy="3242520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>
            <a:outerShdw algn="ctr" blurRad="152280" rotWithShape="0" sx="101000" sy="101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직사각형 18"/>
          <p:cNvSpPr/>
          <p:nvPr/>
        </p:nvSpPr>
        <p:spPr>
          <a:xfrm>
            <a:off x="0" y="0"/>
            <a:ext cx="634680" cy="6857640"/>
          </a:xfrm>
          <a:prstGeom prst="rect">
            <a:avLst/>
          </a:prstGeom>
          <a:solidFill>
            <a:srgbClr val="ddeeff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5" name="TextBox 5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body"/>
          </p:nvPr>
        </p:nvSpPr>
        <p:spPr>
          <a:xfrm>
            <a:off x="7545240" y="1929960"/>
            <a:ext cx="2993760" cy="299556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</a:t>
            </a: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10"/>
          <p:cNvSpPr/>
          <p:nvPr/>
        </p:nvSpPr>
        <p:spPr>
          <a:xfrm>
            <a:off x="0" y="0"/>
            <a:ext cx="3987360" cy="425412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타원 11"/>
          <p:cNvSpPr/>
          <p:nvPr/>
        </p:nvSpPr>
        <p:spPr>
          <a:xfrm>
            <a:off x="0" y="2234160"/>
            <a:ext cx="3987360" cy="398736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타원 14"/>
          <p:cNvSpPr/>
          <p:nvPr/>
        </p:nvSpPr>
        <p:spPr>
          <a:xfrm>
            <a:off x="372600" y="2606760"/>
            <a:ext cx="3242520" cy="3242520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>
            <a:outerShdw algn="ctr" blurRad="152280" rotWithShape="0" sx="101000" sy="101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2" name="PlaceHolder 1"/>
          <p:cNvSpPr>
            <a:spLocks noGrp="1"/>
          </p:cNvSpPr>
          <p:nvPr>
            <p:ph type="body"/>
          </p:nvPr>
        </p:nvSpPr>
        <p:spPr>
          <a:xfrm>
            <a:off x="521640" y="2755800"/>
            <a:ext cx="2944440" cy="294588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pic>
        <p:nvPicPr>
          <p:cNvPr id="383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384" name="TextBox 8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직사각형 1"/>
          <p:cNvSpPr/>
          <p:nvPr/>
        </p:nvSpPr>
        <p:spPr>
          <a:xfrm>
            <a:off x="0" y="0"/>
            <a:ext cx="12191760" cy="3428640"/>
          </a:xfrm>
          <a:prstGeom prst="rect">
            <a:avLst/>
          </a:prstGeom>
          <a:solidFill>
            <a:srgbClr val="001b4c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3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424" name="TextBox 17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Poppi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464" name="TextBox 4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65" name="사각형: 둥근 모서리 5"/>
          <p:cNvSpPr/>
          <p:nvPr/>
        </p:nvSpPr>
        <p:spPr>
          <a:xfrm>
            <a:off x="380880" y="882720"/>
            <a:ext cx="2717280" cy="509220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사각형: 둥근 모서리 6"/>
          <p:cNvSpPr/>
          <p:nvPr/>
        </p:nvSpPr>
        <p:spPr>
          <a:xfrm>
            <a:off x="3285000" y="882720"/>
            <a:ext cx="2717280" cy="509220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사각형: 둥근 모서리 7"/>
          <p:cNvSpPr/>
          <p:nvPr/>
        </p:nvSpPr>
        <p:spPr>
          <a:xfrm>
            <a:off x="9093240" y="882720"/>
            <a:ext cx="2717280" cy="5092200"/>
          </a:xfrm>
          <a:prstGeom prst="roundRect">
            <a:avLst>
              <a:gd name="adj" fmla="val 50000"/>
            </a:avLst>
          </a:prstGeom>
          <a:solidFill>
            <a:srgbClr val="001b4c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사각형: 둥근 모서리 8"/>
          <p:cNvSpPr/>
          <p:nvPr/>
        </p:nvSpPr>
        <p:spPr>
          <a:xfrm>
            <a:off x="6189120" y="882720"/>
            <a:ext cx="2717280" cy="5092200"/>
          </a:xfrm>
          <a:prstGeom prst="roundRect">
            <a:avLst>
              <a:gd name="adj" fmla="val 50000"/>
            </a:avLst>
          </a:prstGeom>
          <a:solidFill>
            <a:srgbClr val="001b4c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Poppi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508" name="TextBox 4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9" name="직사각형 5"/>
          <p:cNvSpPr/>
          <p:nvPr/>
        </p:nvSpPr>
        <p:spPr>
          <a:xfrm>
            <a:off x="0" y="3429000"/>
            <a:ext cx="12191760" cy="3428640"/>
          </a:xfrm>
          <a:prstGeom prst="rect">
            <a:avLst/>
          </a:prstGeom>
          <a:solidFill>
            <a:srgbClr val="001b4c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Poppi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직사각형 8"/>
          <p:cNvSpPr/>
          <p:nvPr/>
        </p:nvSpPr>
        <p:spPr>
          <a:xfrm>
            <a:off x="2878920" y="0"/>
            <a:ext cx="2891880" cy="3982320"/>
          </a:xfrm>
          <a:prstGeom prst="rect">
            <a:avLst/>
          </a:prstGeom>
          <a:solidFill>
            <a:srgbClr val="001b4c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직사각형 1"/>
          <p:cNvSpPr/>
          <p:nvPr/>
        </p:nvSpPr>
        <p:spPr>
          <a:xfrm>
            <a:off x="0" y="2875320"/>
            <a:ext cx="2878560" cy="3982320"/>
          </a:xfrm>
          <a:prstGeom prst="rect">
            <a:avLst/>
          </a:prstGeom>
          <a:solidFill>
            <a:srgbClr val="0059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PlaceHolder 1"/>
          <p:cNvSpPr>
            <a:spLocks noGrp="1"/>
          </p:cNvSpPr>
          <p:nvPr>
            <p:ph type="body"/>
          </p:nvPr>
        </p:nvSpPr>
        <p:spPr>
          <a:xfrm>
            <a:off x="0" y="1439640"/>
            <a:ext cx="2878560" cy="288036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2878920" y="2538000"/>
            <a:ext cx="2878560" cy="288036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552" name="자유형: 도형 7"/>
          <p:cNvSpPr/>
          <p:nvPr/>
        </p:nvSpPr>
        <p:spPr>
          <a:xfrm rot="10800000">
            <a:off x="360" y="0"/>
            <a:ext cx="2891880" cy="1439280"/>
          </a:xfrm>
          <a:custGeom>
            <a:avLst/>
            <a:gdLst/>
            <a:ahLst/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자유형: 도형 9"/>
          <p:cNvSpPr/>
          <p:nvPr/>
        </p:nvSpPr>
        <p:spPr>
          <a:xfrm flipV="1" rot="10800000">
            <a:off x="2879280" y="5418720"/>
            <a:ext cx="2891880" cy="1439280"/>
          </a:xfrm>
          <a:custGeom>
            <a:avLst/>
            <a:gdLst/>
            <a:ahLst/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001b4c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4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555" name="TextBox 11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56" name="그래픽 13" descr=""/>
          <p:cNvPicPr/>
          <p:nvPr/>
        </p:nvPicPr>
        <p:blipFill>
          <a:blip r:embed="rId6"/>
          <a:stretch/>
        </p:blipFill>
        <p:spPr>
          <a:xfrm rot="10800000">
            <a:off x="9895680" y="365040"/>
            <a:ext cx="1830960" cy="663480"/>
          </a:xfrm>
          <a:prstGeom prst="rect">
            <a:avLst/>
          </a:prstGeom>
          <a:ln w="0">
            <a:noFill/>
          </a:ln>
        </p:spPr>
      </p:pic>
      <p:sp>
        <p:nvSpPr>
          <p:cNvPr id="55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타원 14"/>
          <p:cNvSpPr/>
          <p:nvPr/>
        </p:nvSpPr>
        <p:spPr>
          <a:xfrm>
            <a:off x="1415160" y="1144800"/>
            <a:ext cx="1825560" cy="182556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타원 21"/>
          <p:cNvSpPr/>
          <p:nvPr/>
        </p:nvSpPr>
        <p:spPr>
          <a:xfrm>
            <a:off x="1585800" y="1315440"/>
            <a:ext cx="1484280" cy="1484280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>
            <a:outerShdw algn="ctr" blurRad="152280" rotWithShape="0" sx="101000" sy="101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6" name="타원 22"/>
          <p:cNvSpPr/>
          <p:nvPr/>
        </p:nvSpPr>
        <p:spPr>
          <a:xfrm>
            <a:off x="1415160" y="3887280"/>
            <a:ext cx="1825560" cy="182556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타원 23"/>
          <p:cNvSpPr/>
          <p:nvPr/>
        </p:nvSpPr>
        <p:spPr>
          <a:xfrm>
            <a:off x="1585800" y="4057560"/>
            <a:ext cx="1484280" cy="1484280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>
            <a:outerShdw algn="ctr" blurRad="152280" rotWithShape="0" sx="101000" sy="101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8" name="타원 24"/>
          <p:cNvSpPr/>
          <p:nvPr/>
        </p:nvSpPr>
        <p:spPr>
          <a:xfrm>
            <a:off x="6562080" y="1144800"/>
            <a:ext cx="1825560" cy="182556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타원 25"/>
          <p:cNvSpPr/>
          <p:nvPr/>
        </p:nvSpPr>
        <p:spPr>
          <a:xfrm>
            <a:off x="6732720" y="1315440"/>
            <a:ext cx="1484280" cy="1484280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>
            <a:outerShdw algn="ctr" blurRad="152280" rotWithShape="0" sx="101000" sy="101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0" name="타원 26"/>
          <p:cNvSpPr/>
          <p:nvPr/>
        </p:nvSpPr>
        <p:spPr>
          <a:xfrm>
            <a:off x="6562080" y="3887280"/>
            <a:ext cx="1825560" cy="182556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타원 27"/>
          <p:cNvSpPr/>
          <p:nvPr/>
        </p:nvSpPr>
        <p:spPr>
          <a:xfrm>
            <a:off x="6732720" y="4057560"/>
            <a:ext cx="1484280" cy="1484280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>
            <a:outerShdw algn="ctr" blurRad="152280" rotWithShape="0" sx="101000" sy="101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2" name="PlaceHolder 1"/>
          <p:cNvSpPr>
            <a:spLocks noGrp="1"/>
          </p:cNvSpPr>
          <p:nvPr>
            <p:ph type="body"/>
          </p:nvPr>
        </p:nvSpPr>
        <p:spPr>
          <a:xfrm>
            <a:off x="1674360" y="1404000"/>
            <a:ext cx="1307160" cy="130788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21640" y="1404000"/>
            <a:ext cx="1307160" cy="130788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1674360" y="4146120"/>
            <a:ext cx="1307160" cy="130788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6821640" y="4146120"/>
            <a:ext cx="1307160" cy="130788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pic>
        <p:nvPicPr>
          <p:cNvPr id="606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6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646" name="TextBox 4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47" name="직사각형 5"/>
          <p:cNvSpPr/>
          <p:nvPr/>
        </p:nvSpPr>
        <p:spPr>
          <a:xfrm>
            <a:off x="0" y="0"/>
            <a:ext cx="12191760" cy="100296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직사각형 6"/>
          <p:cNvSpPr/>
          <p:nvPr/>
        </p:nvSpPr>
        <p:spPr>
          <a:xfrm>
            <a:off x="0" y="5854680"/>
            <a:ext cx="12191760" cy="100296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Poppi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688" name="TextBox 4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89" name="직사각형 7"/>
          <p:cNvSpPr/>
          <p:nvPr/>
        </p:nvSpPr>
        <p:spPr>
          <a:xfrm>
            <a:off x="0" y="0"/>
            <a:ext cx="288360" cy="685764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직사각형 8"/>
          <p:cNvSpPr/>
          <p:nvPr/>
        </p:nvSpPr>
        <p:spPr>
          <a:xfrm>
            <a:off x="11903400" y="0"/>
            <a:ext cx="288360" cy="685764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Poppi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730" name="TextBox 16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31" name="PlaceHolder 1"/>
          <p:cNvSpPr>
            <a:spLocks noGrp="1"/>
          </p:cNvSpPr>
          <p:nvPr>
            <p:ph type="body"/>
          </p:nvPr>
        </p:nvSpPr>
        <p:spPr>
          <a:xfrm>
            <a:off x="7675200" y="1219320"/>
            <a:ext cx="2141640" cy="442332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45000" bIns="45000" anchor="b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32" name="직사각형 14"/>
          <p:cNvSpPr/>
          <p:nvPr/>
        </p:nvSpPr>
        <p:spPr>
          <a:xfrm>
            <a:off x="1482120" y="0"/>
            <a:ext cx="4473720" cy="387540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타원 22"/>
          <p:cNvSpPr/>
          <p:nvPr/>
        </p:nvSpPr>
        <p:spPr>
          <a:xfrm>
            <a:off x="1482120" y="1609200"/>
            <a:ext cx="4473720" cy="447372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772" name="TextBox 13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3" name="PlaceHolder 1"/>
          <p:cNvSpPr>
            <a:spLocks noGrp="1"/>
          </p:cNvSpPr>
          <p:nvPr>
            <p:ph type="body"/>
          </p:nvPr>
        </p:nvSpPr>
        <p:spPr>
          <a:xfrm>
            <a:off x="1340640" y="1203840"/>
            <a:ext cx="5842080" cy="444960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45000" bIns="45000" anchor="b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74" name="직사각형 16"/>
          <p:cNvSpPr/>
          <p:nvPr/>
        </p:nvSpPr>
        <p:spPr>
          <a:xfrm>
            <a:off x="7517160" y="0"/>
            <a:ext cx="4473720" cy="387540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타원 22"/>
          <p:cNvSpPr/>
          <p:nvPr/>
        </p:nvSpPr>
        <p:spPr>
          <a:xfrm>
            <a:off x="7517160" y="1609200"/>
            <a:ext cx="4473720" cy="447372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45" name="TextBox 17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body"/>
          </p:nvPr>
        </p:nvSpPr>
        <p:spPr>
          <a:xfrm>
            <a:off x="4758840" y="787320"/>
            <a:ext cx="2674080" cy="528300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828000" bIns="4500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4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814" name="TextBox 17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5" name="PlaceHolder 1"/>
          <p:cNvSpPr>
            <a:spLocks noGrp="1"/>
          </p:cNvSpPr>
          <p:nvPr>
            <p:ph type="body"/>
          </p:nvPr>
        </p:nvSpPr>
        <p:spPr>
          <a:xfrm>
            <a:off x="4350960" y="1092240"/>
            <a:ext cx="6452280" cy="426672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45000" bIns="45000" anchor="b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16" name="직사각형 11"/>
          <p:cNvSpPr/>
          <p:nvPr/>
        </p:nvSpPr>
        <p:spPr>
          <a:xfrm>
            <a:off x="236520" y="0"/>
            <a:ext cx="3830400" cy="416520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타원 14"/>
          <p:cNvSpPr/>
          <p:nvPr/>
        </p:nvSpPr>
        <p:spPr>
          <a:xfrm>
            <a:off x="236520" y="2252520"/>
            <a:ext cx="3830400" cy="383040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856" name="TextBox 4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Poppi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사각형: 둥근 모서리 2"/>
          <p:cNvSpPr/>
          <p:nvPr/>
        </p:nvSpPr>
        <p:spPr>
          <a:xfrm>
            <a:off x="952560" y="1523880"/>
            <a:ext cx="2717280" cy="5092200"/>
          </a:xfrm>
          <a:prstGeom prst="roundRect">
            <a:avLst>
              <a:gd name="adj" fmla="val 50000"/>
            </a:avLst>
          </a:prstGeom>
          <a:solidFill>
            <a:srgbClr val="ddeeff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86" name="TextBox 11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1191960" y="1802880"/>
            <a:ext cx="2238840" cy="224028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88" name="사각형: 둥근 모서리 19"/>
          <p:cNvSpPr/>
          <p:nvPr/>
        </p:nvSpPr>
        <p:spPr>
          <a:xfrm>
            <a:off x="4737240" y="1523880"/>
            <a:ext cx="2717280" cy="5092200"/>
          </a:xfrm>
          <a:prstGeom prst="roundRect">
            <a:avLst>
              <a:gd name="adj" fmla="val 50000"/>
            </a:avLst>
          </a:prstGeom>
          <a:solidFill>
            <a:srgbClr val="ddeeff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976280" y="1802880"/>
            <a:ext cx="2238840" cy="224028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90" name="사각형: 둥근 모서리 22"/>
          <p:cNvSpPr/>
          <p:nvPr/>
        </p:nvSpPr>
        <p:spPr>
          <a:xfrm>
            <a:off x="8521560" y="1523880"/>
            <a:ext cx="2717280" cy="509220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8760960" y="1802880"/>
            <a:ext cx="2238840" cy="224028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130" name="TextBox 8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" name="자유형: 도형 14"/>
          <p:cNvSpPr/>
          <p:nvPr/>
        </p:nvSpPr>
        <p:spPr>
          <a:xfrm flipH="1" rot="18900000">
            <a:off x="-821160" y="3079800"/>
            <a:ext cx="4655520" cy="3983400"/>
          </a:xfrm>
          <a:custGeom>
            <a:avLst/>
            <a:gdLst/>
            <a:ahLst/>
            <a:rect l="l" t="t" r="r" b="b"/>
            <a:pathLst>
              <a:path w="4655703" h="3983857">
                <a:moveTo>
                  <a:pt x="0" y="0"/>
                </a:moveTo>
                <a:lnTo>
                  <a:pt x="2466017" y="0"/>
                </a:lnTo>
                <a:lnTo>
                  <a:pt x="4655703" y="2189685"/>
                </a:lnTo>
                <a:lnTo>
                  <a:pt x="2861531" y="3983857"/>
                </a:lnTo>
                <a:lnTo>
                  <a:pt x="0" y="3983857"/>
                </a:lnTo>
                <a:close/>
              </a:path>
            </a:pathLst>
          </a:cu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타원 15"/>
          <p:cNvSpPr/>
          <p:nvPr/>
        </p:nvSpPr>
        <p:spPr>
          <a:xfrm flipH="1">
            <a:off x="1155600" y="1434240"/>
            <a:ext cx="3987360" cy="398736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타원 16"/>
          <p:cNvSpPr/>
          <p:nvPr/>
        </p:nvSpPr>
        <p:spPr>
          <a:xfrm flipH="1">
            <a:off x="1527480" y="1806480"/>
            <a:ext cx="3242520" cy="3242520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>
            <a:outerShdw algn="ctr" blurRad="152280" rotWithShape="0" sx="101000" sy="101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4" name="직사각형 17"/>
          <p:cNvSpPr/>
          <p:nvPr/>
        </p:nvSpPr>
        <p:spPr>
          <a:xfrm flipH="1">
            <a:off x="11556360" y="0"/>
            <a:ext cx="634680" cy="6857640"/>
          </a:xfrm>
          <a:prstGeom prst="rect">
            <a:avLst/>
          </a:prstGeom>
          <a:solidFill>
            <a:srgbClr val="ddeeff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1652400" y="1929960"/>
            <a:ext cx="2993760" cy="299556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174" name="TextBox 8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5" name="직사각형 14"/>
          <p:cNvSpPr/>
          <p:nvPr/>
        </p:nvSpPr>
        <p:spPr>
          <a:xfrm>
            <a:off x="0" y="0"/>
            <a:ext cx="4473720" cy="387540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타원 15"/>
          <p:cNvSpPr/>
          <p:nvPr/>
        </p:nvSpPr>
        <p:spPr>
          <a:xfrm>
            <a:off x="0" y="1609200"/>
            <a:ext cx="4473720" cy="447372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Poppi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Poppins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4829760" cy="685764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828000" bIns="4500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400" spc="-1" strike="noStrike">
              <a:solidFill>
                <a:srgbClr val="000000"/>
              </a:solidFill>
              <a:latin typeface="Poppins Light"/>
            </a:endParaRPr>
          </a:p>
        </p:txBody>
      </p:sp>
      <p:pic>
        <p:nvPicPr>
          <p:cNvPr id="216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217" name="TextBox 9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4999320" y="4079160"/>
            <a:ext cx="2193120" cy="219456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208160" y="4079160"/>
            <a:ext cx="2193120" cy="219456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8790480" y="4079160"/>
            <a:ext cx="2193120" cy="219456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720000" bIns="45000" anchor="ctr" anchorCtr="1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000" spc="-1" strike="noStrike">
              <a:solidFill>
                <a:srgbClr val="000000"/>
              </a:solidFill>
              <a:latin typeface="Poppins Light"/>
            </a:endParaRPr>
          </a:p>
        </p:txBody>
      </p:sp>
      <p:pic>
        <p:nvPicPr>
          <p:cNvPr id="258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14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0" name="직사각형 13"/>
          <p:cNvSpPr/>
          <p:nvPr/>
        </p:nvSpPr>
        <p:spPr>
          <a:xfrm>
            <a:off x="0" y="0"/>
            <a:ext cx="12191760" cy="100296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10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0" name="직사각형 1"/>
          <p:cNvSpPr/>
          <p:nvPr/>
        </p:nvSpPr>
        <p:spPr>
          <a:xfrm>
            <a:off x="4830120" y="3429000"/>
            <a:ext cx="7361280" cy="252684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0" y="3429000"/>
            <a:ext cx="4829760" cy="252684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828000" bIns="4500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4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340" name="TextBox 8">
            <a:hlinkClick r:id="rId4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563c1"/>
                </a:solidFill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-1409760" y="3429000"/>
            <a:ext cx="8496000" cy="252684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rIns="90000" tIns="828000" bIns="4500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b="0" lang="en-US" sz="1400" spc="-1" strike="noStrike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oppins Ligh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Poppi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4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0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20" Type="http://schemas.openxmlformats.org/officeDocument/2006/relationships/image" Target="../media/image53.png"/><Relationship Id="rId21" Type="http://schemas.openxmlformats.org/officeDocument/2006/relationships/image" Target="../media/image54.png"/><Relationship Id="rId22" Type="http://schemas.openxmlformats.org/officeDocument/2006/relationships/image" Target="../media/image55.png"/><Relationship Id="rId23" Type="http://schemas.openxmlformats.org/officeDocument/2006/relationships/image" Target="../media/image56.png"/><Relationship Id="rId24" Type="http://schemas.openxmlformats.org/officeDocument/2006/relationships/image" Target="../media/image57.png"/><Relationship Id="rId25" Type="http://schemas.openxmlformats.org/officeDocument/2006/relationships/image" Target="../media/image58.png"/><Relationship Id="rId26" Type="http://schemas.openxmlformats.org/officeDocument/2006/relationships/image" Target="../media/image59.png"/><Relationship Id="rId27" Type="http://schemas.openxmlformats.org/officeDocument/2006/relationships/image" Target="../media/image60.png"/><Relationship Id="rId28" Type="http://schemas.openxmlformats.org/officeDocument/2006/relationships/image" Target="../media/image61.png"/><Relationship Id="rId29" Type="http://schemas.openxmlformats.org/officeDocument/2006/relationships/image" Target="../media/image62.png"/><Relationship Id="rId30" Type="http://schemas.openxmlformats.org/officeDocument/2006/relationships/image" Target="../media/image63.png"/><Relationship Id="rId31" Type="http://schemas.openxmlformats.org/officeDocument/2006/relationships/image" Target="../media/image64.png"/><Relationship Id="rId32" Type="http://schemas.openxmlformats.org/officeDocument/2006/relationships/image" Target="../media/image65.png"/><Relationship Id="rId33" Type="http://schemas.openxmlformats.org/officeDocument/2006/relationships/image" Target="../media/image66.png"/><Relationship Id="rId34" Type="http://schemas.openxmlformats.org/officeDocument/2006/relationships/image" Target="../media/image67.png"/><Relationship Id="rId35" Type="http://schemas.openxmlformats.org/officeDocument/2006/relationships/image" Target="../media/image68.png"/><Relationship Id="rId36" Type="http://schemas.openxmlformats.org/officeDocument/2006/relationships/image" Target="../media/image69.png"/><Relationship Id="rId37" Type="http://schemas.openxmlformats.org/officeDocument/2006/relationships/image" Target="../media/image70.png"/><Relationship Id="rId38" Type="http://schemas.openxmlformats.org/officeDocument/2006/relationships/image" Target="../media/image71.png"/><Relationship Id="rId39" Type="http://schemas.openxmlformats.org/officeDocument/2006/relationships/image" Target="../media/image72.png"/><Relationship Id="rId40" Type="http://schemas.openxmlformats.org/officeDocument/2006/relationships/image" Target="../media/image73.png"/><Relationship Id="rId41" Type="http://schemas.openxmlformats.org/officeDocument/2006/relationships/image" Target="../media/image74.png"/><Relationship Id="rId42" Type="http://schemas.openxmlformats.org/officeDocument/2006/relationships/image" Target="../media/image75.png"/><Relationship Id="rId43" Type="http://schemas.openxmlformats.org/officeDocument/2006/relationships/image" Target="../media/image76.png"/><Relationship Id="rId44" Type="http://schemas.openxmlformats.org/officeDocument/2006/relationships/image" Target="../media/image77.png"/><Relationship Id="rId45" Type="http://schemas.openxmlformats.org/officeDocument/2006/relationships/image" Target="../media/image78.png"/><Relationship Id="rId46" Type="http://schemas.openxmlformats.org/officeDocument/2006/relationships/image" Target="../media/image79.png"/><Relationship Id="rId47" Type="http://schemas.openxmlformats.org/officeDocument/2006/relationships/image" Target="../media/image80.png"/><Relationship Id="rId48" Type="http://schemas.openxmlformats.org/officeDocument/2006/relationships/image" Target="../media/image81.png"/><Relationship Id="rId49" Type="http://schemas.openxmlformats.org/officeDocument/2006/relationships/image" Target="../media/image82.png"/><Relationship Id="rId50" Type="http://schemas.openxmlformats.org/officeDocument/2006/relationships/image" Target="../media/image83.png"/><Relationship Id="rId51" Type="http://schemas.openxmlformats.org/officeDocument/2006/relationships/image" Target="../media/image84.png"/><Relationship Id="rId52" Type="http://schemas.openxmlformats.org/officeDocument/2006/relationships/image" Target="../media/image85.png"/><Relationship Id="rId53" Type="http://schemas.openxmlformats.org/officeDocument/2006/relationships/image" Target="../media/image86.png"/><Relationship Id="rId54" Type="http://schemas.openxmlformats.org/officeDocument/2006/relationships/image" Target="../media/image87.png"/><Relationship Id="rId55" Type="http://schemas.openxmlformats.org/officeDocument/2006/relationships/image" Target="../media/image88.png"/><Relationship Id="rId56" Type="http://schemas.openxmlformats.org/officeDocument/2006/relationships/image" Target="../media/image89.png"/><Relationship Id="rId57" Type="http://schemas.openxmlformats.org/officeDocument/2006/relationships/image" Target="../media/image90.png"/><Relationship Id="rId58" Type="http://schemas.openxmlformats.org/officeDocument/2006/relationships/image" Target="../media/image91.png"/><Relationship Id="rId59" Type="http://schemas.openxmlformats.org/officeDocument/2006/relationships/image" Target="../media/image92.png"/><Relationship Id="rId60" Type="http://schemas.openxmlformats.org/officeDocument/2006/relationships/image" Target="../media/image93.png"/><Relationship Id="rId61" Type="http://schemas.openxmlformats.org/officeDocument/2006/relationships/image" Target="../media/image94.png"/><Relationship Id="rId62" Type="http://schemas.openxmlformats.org/officeDocument/2006/relationships/image" Target="../media/image95.png"/><Relationship Id="rId63" Type="http://schemas.openxmlformats.org/officeDocument/2006/relationships/image" Target="../media/image96.png"/><Relationship Id="rId64" Type="http://schemas.openxmlformats.org/officeDocument/2006/relationships/image" Target="../media/image97.png"/><Relationship Id="rId65" Type="http://schemas.openxmlformats.org/officeDocument/2006/relationships/image" Target="../media/image98.png"/><Relationship Id="rId66" Type="http://schemas.openxmlformats.org/officeDocument/2006/relationships/image" Target="../media/image99.png"/><Relationship Id="rId67" Type="http://schemas.openxmlformats.org/officeDocument/2006/relationships/image" Target="../media/image100.png"/><Relationship Id="rId68" Type="http://schemas.openxmlformats.org/officeDocument/2006/relationships/image" Target="../media/image101.png"/><Relationship Id="rId69" Type="http://schemas.openxmlformats.org/officeDocument/2006/relationships/image" Target="../media/image102.png"/><Relationship Id="rId70" Type="http://schemas.openxmlformats.org/officeDocument/2006/relationships/image" Target="../media/image103.png"/><Relationship Id="rId71" Type="http://schemas.openxmlformats.org/officeDocument/2006/relationships/image" Target="../media/image104.png"/><Relationship Id="rId72" Type="http://schemas.openxmlformats.org/officeDocument/2006/relationships/image" Target="../media/image105.png"/><Relationship Id="rId73" Type="http://schemas.openxmlformats.org/officeDocument/2006/relationships/image" Target="../media/image106.png"/><Relationship Id="rId74" Type="http://schemas.openxmlformats.org/officeDocument/2006/relationships/image" Target="../media/image107.png"/><Relationship Id="rId75" Type="http://schemas.openxmlformats.org/officeDocument/2006/relationships/image" Target="../media/image108.png"/><Relationship Id="rId76" Type="http://schemas.openxmlformats.org/officeDocument/2006/relationships/image" Target="../media/image109.png"/><Relationship Id="rId77" Type="http://schemas.openxmlformats.org/officeDocument/2006/relationships/image" Target="../media/image110.png"/><Relationship Id="rId78" Type="http://schemas.openxmlformats.org/officeDocument/2006/relationships/image" Target="../media/image111.png"/><Relationship Id="rId79" Type="http://schemas.openxmlformats.org/officeDocument/2006/relationships/image" Target="../media/image112.png"/><Relationship Id="rId80" Type="http://schemas.openxmlformats.org/officeDocument/2006/relationships/image" Target="../media/image113.png"/><Relationship Id="rId81" Type="http://schemas.openxmlformats.org/officeDocument/2006/relationships/image" Target="../media/image114.png"/><Relationship Id="rId82" Type="http://schemas.openxmlformats.org/officeDocument/2006/relationships/image" Target="../media/image115.png"/><Relationship Id="rId83" Type="http://schemas.openxmlformats.org/officeDocument/2006/relationships/image" Target="../media/image116.png"/><Relationship Id="rId84" Type="http://schemas.openxmlformats.org/officeDocument/2006/relationships/image" Target="../media/image117.png"/><Relationship Id="rId85" Type="http://schemas.openxmlformats.org/officeDocument/2006/relationships/image" Target="../media/image118.png"/><Relationship Id="rId86" Type="http://schemas.openxmlformats.org/officeDocument/2006/relationships/image" Target="../media/image119.png"/><Relationship Id="rId87" Type="http://schemas.openxmlformats.org/officeDocument/2006/relationships/image" Target="../media/image120.png"/><Relationship Id="rId88" Type="http://schemas.openxmlformats.org/officeDocument/2006/relationships/image" Target="../media/image121.png"/><Relationship Id="rId89" Type="http://schemas.openxmlformats.org/officeDocument/2006/relationships/image" Target="../media/image122.png"/><Relationship Id="rId90" Type="http://schemas.openxmlformats.org/officeDocument/2006/relationships/image" Target="../media/image123.png"/><Relationship Id="rId91" Type="http://schemas.openxmlformats.org/officeDocument/2006/relationships/image" Target="../media/image124.png"/><Relationship Id="rId92" Type="http://schemas.openxmlformats.org/officeDocument/2006/relationships/image" Target="../media/image125.png"/><Relationship Id="rId93" Type="http://schemas.openxmlformats.org/officeDocument/2006/relationships/image" Target="../media/image126.png"/><Relationship Id="rId94" Type="http://schemas.openxmlformats.org/officeDocument/2006/relationships/image" Target="../media/image127.png"/><Relationship Id="rId95" Type="http://schemas.openxmlformats.org/officeDocument/2006/relationships/image" Target="../media/image128.png"/><Relationship Id="rId96" Type="http://schemas.openxmlformats.org/officeDocument/2006/relationships/image" Target="../media/image129.png"/><Relationship Id="rId97" Type="http://schemas.openxmlformats.org/officeDocument/2006/relationships/slideLayout" Target="../slideLayouts/slideLayout24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30.png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Relationship Id="rId11" Type="http://schemas.openxmlformats.org/officeDocument/2006/relationships/image" Target="../media/image140.png"/><Relationship Id="rId12" Type="http://schemas.openxmlformats.org/officeDocument/2006/relationships/image" Target="../media/image141.png"/><Relationship Id="rId13" Type="http://schemas.openxmlformats.org/officeDocument/2006/relationships/image" Target="../media/image142.png"/><Relationship Id="rId14" Type="http://schemas.openxmlformats.org/officeDocument/2006/relationships/image" Target="../media/image143.png"/><Relationship Id="rId15" Type="http://schemas.openxmlformats.org/officeDocument/2006/relationships/image" Target="../media/image144.png"/><Relationship Id="rId16" Type="http://schemas.openxmlformats.org/officeDocument/2006/relationships/image" Target="../media/image145.png"/><Relationship Id="rId17" Type="http://schemas.openxmlformats.org/officeDocument/2006/relationships/image" Target="../media/image146.png"/><Relationship Id="rId18" Type="http://schemas.openxmlformats.org/officeDocument/2006/relationships/image" Target="../media/image147.png"/><Relationship Id="rId19" Type="http://schemas.openxmlformats.org/officeDocument/2006/relationships/image" Target="../media/image148.png"/><Relationship Id="rId20" Type="http://schemas.openxmlformats.org/officeDocument/2006/relationships/image" Target="../media/image149.png"/><Relationship Id="rId21" Type="http://schemas.openxmlformats.org/officeDocument/2006/relationships/image" Target="../media/image150.png"/><Relationship Id="rId22" Type="http://schemas.openxmlformats.org/officeDocument/2006/relationships/image" Target="../media/image151.png"/><Relationship Id="rId23" Type="http://schemas.openxmlformats.org/officeDocument/2006/relationships/image" Target="../media/image152.png"/><Relationship Id="rId24" Type="http://schemas.openxmlformats.org/officeDocument/2006/relationships/image" Target="../media/image153.png"/><Relationship Id="rId25" Type="http://schemas.openxmlformats.org/officeDocument/2006/relationships/image" Target="../media/image154.png"/><Relationship Id="rId26" Type="http://schemas.openxmlformats.org/officeDocument/2006/relationships/image" Target="../media/image155.png"/><Relationship Id="rId27" Type="http://schemas.openxmlformats.org/officeDocument/2006/relationships/image" Target="../media/image156.png"/><Relationship Id="rId28" Type="http://schemas.openxmlformats.org/officeDocument/2006/relationships/image" Target="../media/image157.png"/><Relationship Id="rId29" Type="http://schemas.openxmlformats.org/officeDocument/2006/relationships/image" Target="../media/image158.png"/><Relationship Id="rId30" Type="http://schemas.openxmlformats.org/officeDocument/2006/relationships/image" Target="../media/image159.png"/><Relationship Id="rId31" Type="http://schemas.openxmlformats.org/officeDocument/2006/relationships/image" Target="../media/image160.png"/><Relationship Id="rId32" Type="http://schemas.openxmlformats.org/officeDocument/2006/relationships/image" Target="../media/image161.png"/><Relationship Id="rId33" Type="http://schemas.openxmlformats.org/officeDocument/2006/relationships/image" Target="../media/image162.png"/><Relationship Id="rId34" Type="http://schemas.openxmlformats.org/officeDocument/2006/relationships/image" Target="../media/image163.png"/><Relationship Id="rId35" Type="http://schemas.openxmlformats.org/officeDocument/2006/relationships/image" Target="../media/image164.png"/><Relationship Id="rId36" Type="http://schemas.openxmlformats.org/officeDocument/2006/relationships/image" Target="../media/image165.png"/><Relationship Id="rId37" Type="http://schemas.openxmlformats.org/officeDocument/2006/relationships/image" Target="../media/image166.png"/><Relationship Id="rId38" Type="http://schemas.openxmlformats.org/officeDocument/2006/relationships/image" Target="../media/image167.png"/><Relationship Id="rId39" Type="http://schemas.openxmlformats.org/officeDocument/2006/relationships/image" Target="../media/image168.png"/><Relationship Id="rId40" Type="http://schemas.openxmlformats.org/officeDocument/2006/relationships/image" Target="../media/image169.png"/><Relationship Id="rId41" Type="http://schemas.openxmlformats.org/officeDocument/2006/relationships/image" Target="../media/image170.png"/><Relationship Id="rId42" Type="http://schemas.openxmlformats.org/officeDocument/2006/relationships/image" Target="../media/image171.png"/><Relationship Id="rId43" Type="http://schemas.openxmlformats.org/officeDocument/2006/relationships/image" Target="../media/image172.png"/><Relationship Id="rId44" Type="http://schemas.openxmlformats.org/officeDocument/2006/relationships/image" Target="../media/image173.png"/><Relationship Id="rId45" Type="http://schemas.openxmlformats.org/officeDocument/2006/relationships/image" Target="../media/image174.png"/><Relationship Id="rId46" Type="http://schemas.openxmlformats.org/officeDocument/2006/relationships/image" Target="../media/image175.png"/><Relationship Id="rId47" Type="http://schemas.openxmlformats.org/officeDocument/2006/relationships/image" Target="../media/image176.png"/><Relationship Id="rId48" Type="http://schemas.openxmlformats.org/officeDocument/2006/relationships/image" Target="../media/image177.png"/><Relationship Id="rId49" Type="http://schemas.openxmlformats.org/officeDocument/2006/relationships/image" Target="../media/image178.png"/><Relationship Id="rId50" Type="http://schemas.openxmlformats.org/officeDocument/2006/relationships/image" Target="../media/image179.png"/><Relationship Id="rId51" Type="http://schemas.openxmlformats.org/officeDocument/2006/relationships/image" Target="../media/image180.png"/><Relationship Id="rId52" Type="http://schemas.openxmlformats.org/officeDocument/2006/relationships/image" Target="../media/image181.png"/><Relationship Id="rId53" Type="http://schemas.openxmlformats.org/officeDocument/2006/relationships/image" Target="../media/image182.png"/><Relationship Id="rId54" Type="http://schemas.openxmlformats.org/officeDocument/2006/relationships/image" Target="../media/image183.png"/><Relationship Id="rId55" Type="http://schemas.openxmlformats.org/officeDocument/2006/relationships/image" Target="../media/image184.png"/><Relationship Id="rId56" Type="http://schemas.openxmlformats.org/officeDocument/2006/relationships/image" Target="../media/image185.png"/><Relationship Id="rId57" Type="http://schemas.openxmlformats.org/officeDocument/2006/relationships/image" Target="../media/image186.png"/><Relationship Id="rId58" Type="http://schemas.openxmlformats.org/officeDocument/2006/relationships/image" Target="../media/image187.png"/><Relationship Id="rId59" Type="http://schemas.openxmlformats.org/officeDocument/2006/relationships/image" Target="../media/image188.png"/><Relationship Id="rId60" Type="http://schemas.openxmlformats.org/officeDocument/2006/relationships/image" Target="../media/image189.png"/><Relationship Id="rId61" Type="http://schemas.openxmlformats.org/officeDocument/2006/relationships/image" Target="../media/image190.png"/><Relationship Id="rId62" Type="http://schemas.openxmlformats.org/officeDocument/2006/relationships/image" Target="../media/image191.png"/><Relationship Id="rId63" Type="http://schemas.openxmlformats.org/officeDocument/2006/relationships/image" Target="../media/image192.png"/><Relationship Id="rId64" Type="http://schemas.openxmlformats.org/officeDocument/2006/relationships/image" Target="../media/image193.png"/><Relationship Id="rId65" Type="http://schemas.openxmlformats.org/officeDocument/2006/relationships/image" Target="../media/image194.png"/><Relationship Id="rId66" Type="http://schemas.openxmlformats.org/officeDocument/2006/relationships/image" Target="../media/image195.png"/><Relationship Id="rId67" Type="http://schemas.openxmlformats.org/officeDocument/2006/relationships/image" Target="../media/image196.png"/><Relationship Id="rId68" Type="http://schemas.openxmlformats.org/officeDocument/2006/relationships/image" Target="../media/image197.png"/><Relationship Id="rId69" Type="http://schemas.openxmlformats.org/officeDocument/2006/relationships/image" Target="../media/image198.png"/><Relationship Id="rId70" Type="http://schemas.openxmlformats.org/officeDocument/2006/relationships/image" Target="../media/image199.png"/><Relationship Id="rId71" Type="http://schemas.openxmlformats.org/officeDocument/2006/relationships/image" Target="../media/image200.png"/><Relationship Id="rId72" Type="http://schemas.openxmlformats.org/officeDocument/2006/relationships/image" Target="../media/image201.png"/><Relationship Id="rId73" Type="http://schemas.openxmlformats.org/officeDocument/2006/relationships/image" Target="../media/image202.png"/><Relationship Id="rId74" Type="http://schemas.openxmlformats.org/officeDocument/2006/relationships/image" Target="../media/image203.png"/><Relationship Id="rId75" Type="http://schemas.openxmlformats.org/officeDocument/2006/relationships/image" Target="../media/image204.png"/><Relationship Id="rId76" Type="http://schemas.openxmlformats.org/officeDocument/2006/relationships/image" Target="../media/image205.png"/><Relationship Id="rId77" Type="http://schemas.openxmlformats.org/officeDocument/2006/relationships/image" Target="../media/image206.png"/><Relationship Id="rId78" Type="http://schemas.openxmlformats.org/officeDocument/2006/relationships/image" Target="../media/image207.png"/><Relationship Id="rId79" Type="http://schemas.openxmlformats.org/officeDocument/2006/relationships/image" Target="../media/image208.png"/><Relationship Id="rId80" Type="http://schemas.openxmlformats.org/officeDocument/2006/relationships/image" Target="../media/image209.png"/><Relationship Id="rId81" Type="http://schemas.openxmlformats.org/officeDocument/2006/relationships/image" Target="../media/image210.png"/><Relationship Id="rId82" Type="http://schemas.openxmlformats.org/officeDocument/2006/relationships/image" Target="../media/image211.png"/><Relationship Id="rId83" Type="http://schemas.openxmlformats.org/officeDocument/2006/relationships/image" Target="../media/image212.png"/><Relationship Id="rId84" Type="http://schemas.openxmlformats.org/officeDocument/2006/relationships/image" Target="../media/image213.png"/><Relationship Id="rId85" Type="http://schemas.openxmlformats.org/officeDocument/2006/relationships/image" Target="../media/image214.png"/><Relationship Id="rId86" Type="http://schemas.openxmlformats.org/officeDocument/2006/relationships/image" Target="../media/image215.png"/><Relationship Id="rId87" Type="http://schemas.openxmlformats.org/officeDocument/2006/relationships/image" Target="../media/image216.png"/><Relationship Id="rId88" Type="http://schemas.openxmlformats.org/officeDocument/2006/relationships/image" Target="../media/image217.png"/><Relationship Id="rId89" Type="http://schemas.openxmlformats.org/officeDocument/2006/relationships/image" Target="../media/image218.png"/><Relationship Id="rId90" Type="http://schemas.openxmlformats.org/officeDocument/2006/relationships/image" Target="../media/image219.png"/><Relationship Id="rId91" Type="http://schemas.openxmlformats.org/officeDocument/2006/relationships/image" Target="../media/image220.png"/><Relationship Id="rId92" Type="http://schemas.openxmlformats.org/officeDocument/2006/relationships/image" Target="../media/image221.png"/><Relationship Id="rId93" Type="http://schemas.openxmlformats.org/officeDocument/2006/relationships/image" Target="../media/image222.png"/><Relationship Id="rId94" Type="http://schemas.openxmlformats.org/officeDocument/2006/relationships/image" Target="../media/image223.png"/><Relationship Id="rId95" Type="http://schemas.openxmlformats.org/officeDocument/2006/relationships/image" Target="../media/image224.png"/><Relationship Id="rId96" Type="http://schemas.openxmlformats.org/officeDocument/2006/relationships/image" Target="../media/image225.png"/><Relationship Id="rId97" Type="http://schemas.openxmlformats.org/officeDocument/2006/relationships/slideLayout" Target="../slideLayouts/slideLayout24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pptmon.com/" TargetMode="External"/><Relationship Id="rId2" Type="http://schemas.openxmlformats.org/officeDocument/2006/relationships/slideLayout" Target="../slideLayouts/slideLayout24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://www.pptmon.com/" TargetMode="External"/><Relationship Id="rId2" Type="http://schemas.openxmlformats.org/officeDocument/2006/relationships/image" Target="../media/image226.png"/><Relationship Id="rId3" Type="http://schemas.openxmlformats.org/officeDocument/2006/relationships/hyperlink" Target="http://pptmon.com/" TargetMode="External"/><Relationship Id="rId4" Type="http://schemas.openxmlformats.org/officeDocument/2006/relationships/slideLayout" Target="../slideLayouts/slideLayout24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fonts.google.com/specimen/Poppins" TargetMode="External"/><Relationship Id="rId2" Type="http://schemas.openxmlformats.org/officeDocument/2006/relationships/image" Target="../media/image227.png"/><Relationship Id="rId3" Type="http://schemas.openxmlformats.org/officeDocument/2006/relationships/slideLayout" Target="../slideLayouts/slideLayout2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TextBox 11"/>
          <p:cNvSpPr/>
          <p:nvPr/>
        </p:nvSpPr>
        <p:spPr>
          <a:xfrm>
            <a:off x="1406520" y="1922040"/>
            <a:ext cx="545148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Pose estimation</a:t>
            </a:r>
            <a:r>
              <a:rPr b="0" lang="zh-CN" sz="2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과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Person tracking</a:t>
            </a:r>
            <a:r>
              <a:rPr b="0" lang="zh-CN" sz="2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을 이용한 모</a:t>
            </a:r>
            <a:r>
              <a:rPr b="0" lang="zh-CN" sz="2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션비교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6" name="사각형: 둥근 모서리 12"/>
          <p:cNvSpPr/>
          <p:nvPr/>
        </p:nvSpPr>
        <p:spPr>
          <a:xfrm>
            <a:off x="1600200" y="3200400"/>
            <a:ext cx="3504960" cy="62424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LEADER</a:t>
            </a:r>
            <a:r>
              <a:rPr b="0" lang="zh-CN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김우석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7" name="TextBox 26"/>
          <p:cNvSpPr/>
          <p:nvPr/>
        </p:nvSpPr>
        <p:spPr>
          <a:xfrm>
            <a:off x="1423440" y="738000"/>
            <a:ext cx="2946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Company 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8" name="사각형: 둥근 모서리 1"/>
          <p:cNvSpPr/>
          <p:nvPr/>
        </p:nvSpPr>
        <p:spPr>
          <a:xfrm>
            <a:off x="1600200" y="3947760"/>
            <a:ext cx="3504960" cy="62424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MANAGER</a:t>
            </a:r>
            <a:r>
              <a:rPr b="0" lang="zh-CN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엄재식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9" name="사각형: 둥근 모서리 2"/>
          <p:cNvSpPr/>
          <p:nvPr/>
        </p:nvSpPr>
        <p:spPr>
          <a:xfrm>
            <a:off x="1600200" y="4692600"/>
            <a:ext cx="3504960" cy="62424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MEMBER</a:t>
            </a:r>
            <a:r>
              <a:rPr b="0" lang="zh-CN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허환욱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타원 30"/>
          <p:cNvSpPr/>
          <p:nvPr/>
        </p:nvSpPr>
        <p:spPr>
          <a:xfrm>
            <a:off x="5583600" y="1336320"/>
            <a:ext cx="903960" cy="93276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03" name="그룹 31"/>
          <p:cNvGrpSpPr/>
          <p:nvPr/>
        </p:nvGrpSpPr>
        <p:grpSpPr>
          <a:xfrm>
            <a:off x="5910840" y="1621080"/>
            <a:ext cx="249840" cy="343800"/>
            <a:chOff x="5910840" y="1621080"/>
            <a:chExt cx="249840" cy="343800"/>
          </a:xfrm>
        </p:grpSpPr>
        <p:sp>
          <p:nvSpPr>
            <p:cNvPr id="1004" name="자유형: 도형 32"/>
            <p:cNvSpPr/>
            <p:nvPr/>
          </p:nvSpPr>
          <p:spPr>
            <a:xfrm>
              <a:off x="5976720" y="1621080"/>
              <a:ext cx="120600" cy="66240"/>
            </a:xfrm>
            <a:custGeom>
              <a:avLst/>
              <a:gdLst/>
              <a:ahLst/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자유형: 도형 33"/>
            <p:cNvSpPr/>
            <p:nvPr/>
          </p:nvSpPr>
          <p:spPr>
            <a:xfrm>
              <a:off x="5910840" y="1640520"/>
              <a:ext cx="249840" cy="324360"/>
            </a:xfrm>
            <a:custGeom>
              <a:avLst/>
              <a:gdLst/>
              <a:ahLst/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6" name="TextBox 34"/>
          <p:cNvSpPr/>
          <p:nvPr/>
        </p:nvSpPr>
        <p:spPr>
          <a:xfrm>
            <a:off x="6815160" y="1692000"/>
            <a:ext cx="39373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 incididunt ut labore et dolore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7" name="직사각형 35"/>
          <p:cNvSpPr/>
          <p:nvPr/>
        </p:nvSpPr>
        <p:spPr>
          <a:xfrm>
            <a:off x="6815160" y="1268280"/>
            <a:ext cx="3928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8" name="타원 36"/>
          <p:cNvSpPr/>
          <p:nvPr/>
        </p:nvSpPr>
        <p:spPr>
          <a:xfrm>
            <a:off x="5583600" y="3087360"/>
            <a:ext cx="903960" cy="93276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09" name="그룹 37"/>
          <p:cNvGrpSpPr/>
          <p:nvPr/>
        </p:nvGrpSpPr>
        <p:grpSpPr>
          <a:xfrm>
            <a:off x="5863320" y="3374280"/>
            <a:ext cx="317880" cy="336960"/>
            <a:chOff x="5863320" y="3374280"/>
            <a:chExt cx="317880" cy="336960"/>
          </a:xfrm>
        </p:grpSpPr>
        <p:sp>
          <p:nvSpPr>
            <p:cNvPr id="1010" name="자유형: 도형 38"/>
            <p:cNvSpPr/>
            <p:nvPr/>
          </p:nvSpPr>
          <p:spPr>
            <a:xfrm>
              <a:off x="6036480" y="3374280"/>
              <a:ext cx="144720" cy="149400"/>
            </a:xfrm>
            <a:custGeom>
              <a:avLst/>
              <a:gdLst/>
              <a:ahLst/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자유형: 도형 39"/>
            <p:cNvSpPr/>
            <p:nvPr/>
          </p:nvSpPr>
          <p:spPr>
            <a:xfrm>
              <a:off x="5912280" y="3561840"/>
              <a:ext cx="201240" cy="149400"/>
            </a:xfrm>
            <a:custGeom>
              <a:avLst/>
              <a:gdLst/>
              <a:ahLst/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자유형: 도형 40"/>
            <p:cNvSpPr/>
            <p:nvPr/>
          </p:nvSpPr>
          <p:spPr>
            <a:xfrm>
              <a:off x="6044400" y="3530880"/>
              <a:ext cx="120600" cy="116280"/>
            </a:xfrm>
            <a:custGeom>
              <a:avLst/>
              <a:gdLst/>
              <a:ahLst/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자유형: 도형 41"/>
            <p:cNvSpPr/>
            <p:nvPr/>
          </p:nvSpPr>
          <p:spPr>
            <a:xfrm>
              <a:off x="5863320" y="3406320"/>
              <a:ext cx="153000" cy="241200"/>
            </a:xfrm>
            <a:custGeom>
              <a:avLst/>
              <a:gdLst/>
              <a:ahLst/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4" name="TextBox 42"/>
          <p:cNvSpPr/>
          <p:nvPr/>
        </p:nvSpPr>
        <p:spPr>
          <a:xfrm>
            <a:off x="6815160" y="3443040"/>
            <a:ext cx="39373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 incididunt ut labore et dolore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5" name="직사각형 43"/>
          <p:cNvSpPr/>
          <p:nvPr/>
        </p:nvSpPr>
        <p:spPr>
          <a:xfrm>
            <a:off x="6815160" y="2990160"/>
            <a:ext cx="3928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6" name="타원 44"/>
          <p:cNvSpPr/>
          <p:nvPr/>
        </p:nvSpPr>
        <p:spPr>
          <a:xfrm>
            <a:off x="5583600" y="4838400"/>
            <a:ext cx="903960" cy="93276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17" name="그룹 45"/>
          <p:cNvGrpSpPr/>
          <p:nvPr/>
        </p:nvGrpSpPr>
        <p:grpSpPr>
          <a:xfrm>
            <a:off x="5870520" y="5134320"/>
            <a:ext cx="330480" cy="340920"/>
            <a:chOff x="5870520" y="5134320"/>
            <a:chExt cx="330480" cy="340920"/>
          </a:xfrm>
        </p:grpSpPr>
        <p:sp>
          <p:nvSpPr>
            <p:cNvPr id="1018" name="자유형: 도형 46"/>
            <p:cNvSpPr/>
            <p:nvPr/>
          </p:nvSpPr>
          <p:spPr>
            <a:xfrm>
              <a:off x="5908320" y="5173200"/>
              <a:ext cx="177120" cy="141120"/>
            </a:xfrm>
            <a:custGeom>
              <a:avLst/>
              <a:gdLst/>
              <a:ahLst/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자유형: 도형 47"/>
            <p:cNvSpPr/>
            <p:nvPr/>
          </p:nvSpPr>
          <p:spPr>
            <a:xfrm>
              <a:off x="5908680" y="5348520"/>
              <a:ext cx="80280" cy="91080"/>
            </a:xfrm>
            <a:custGeom>
              <a:avLst/>
              <a:gdLst/>
              <a:ahLst/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자유형: 도형 48"/>
            <p:cNvSpPr/>
            <p:nvPr/>
          </p:nvSpPr>
          <p:spPr>
            <a:xfrm>
              <a:off x="6003360" y="5290200"/>
              <a:ext cx="80280" cy="149400"/>
            </a:xfrm>
            <a:custGeom>
              <a:avLst/>
              <a:gdLst/>
              <a:ahLst/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자유형: 도형 49"/>
            <p:cNvSpPr/>
            <p:nvPr/>
          </p:nvSpPr>
          <p:spPr>
            <a:xfrm>
              <a:off x="6078600" y="5173560"/>
              <a:ext cx="120600" cy="266040"/>
            </a:xfrm>
            <a:custGeom>
              <a:avLst/>
              <a:gdLst/>
              <a:ahLst/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자유형: 도형 50"/>
            <p:cNvSpPr/>
            <p:nvPr/>
          </p:nvSpPr>
          <p:spPr>
            <a:xfrm>
              <a:off x="5870520" y="5134320"/>
              <a:ext cx="330480" cy="340920"/>
            </a:xfrm>
            <a:custGeom>
              <a:avLst/>
              <a:gdLst/>
              <a:ahLst/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3" name="TextBox 51"/>
          <p:cNvSpPr/>
          <p:nvPr/>
        </p:nvSpPr>
        <p:spPr>
          <a:xfrm>
            <a:off x="6815160" y="5194440"/>
            <a:ext cx="39373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 incididunt ut labore et dolore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4" name="직사각형 52"/>
          <p:cNvSpPr/>
          <p:nvPr/>
        </p:nvSpPr>
        <p:spPr>
          <a:xfrm>
            <a:off x="6815160" y="4741560"/>
            <a:ext cx="3928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5" name="TextBox 57"/>
          <p:cNvSpPr/>
          <p:nvPr/>
        </p:nvSpPr>
        <p:spPr>
          <a:xfrm>
            <a:off x="521640" y="905400"/>
            <a:ext cx="2944440" cy="11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Make Your Title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타원 8"/>
          <p:cNvSpPr/>
          <p:nvPr/>
        </p:nvSpPr>
        <p:spPr>
          <a:xfrm>
            <a:off x="3173400" y="2907360"/>
            <a:ext cx="1115640" cy="1115640"/>
          </a:xfrm>
          <a:prstGeom prst="ellipse">
            <a:avLst/>
          </a:prstGeom>
          <a:solidFill>
            <a:srgbClr val="0059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01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7" name="TextBox 9"/>
          <p:cNvSpPr/>
          <p:nvPr/>
        </p:nvSpPr>
        <p:spPr>
          <a:xfrm>
            <a:off x="1598760" y="4866840"/>
            <a:ext cx="42649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 incididunt ut labore et dolore magna aliqua.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8" name="직사각형 10"/>
          <p:cNvSpPr/>
          <p:nvPr/>
        </p:nvSpPr>
        <p:spPr>
          <a:xfrm>
            <a:off x="1603440" y="4286880"/>
            <a:ext cx="4255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9" name="타원 11"/>
          <p:cNvSpPr/>
          <p:nvPr/>
        </p:nvSpPr>
        <p:spPr>
          <a:xfrm>
            <a:off x="7902720" y="2907360"/>
            <a:ext cx="1115640" cy="1115640"/>
          </a:xfrm>
          <a:prstGeom prst="ellipse">
            <a:avLst/>
          </a:prstGeom>
          <a:solidFill>
            <a:srgbClr val="0059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02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0" name="TextBox 12"/>
          <p:cNvSpPr/>
          <p:nvPr/>
        </p:nvSpPr>
        <p:spPr>
          <a:xfrm>
            <a:off x="6327720" y="4866840"/>
            <a:ext cx="42649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 incididunt ut labore et dolore magna aliqua.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1" name="직사각형 13"/>
          <p:cNvSpPr/>
          <p:nvPr/>
        </p:nvSpPr>
        <p:spPr>
          <a:xfrm>
            <a:off x="6332400" y="4286880"/>
            <a:ext cx="4255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2" name="TextBox 20"/>
          <p:cNvSpPr/>
          <p:nvPr/>
        </p:nvSpPr>
        <p:spPr>
          <a:xfrm>
            <a:off x="1263240" y="1283760"/>
            <a:ext cx="9665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Slide Title Here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3" name="TextBox 21"/>
          <p:cNvSpPr/>
          <p:nvPr/>
        </p:nvSpPr>
        <p:spPr>
          <a:xfrm>
            <a:off x="1263240" y="1806840"/>
            <a:ext cx="9665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Lorem ipsum dolor sit amet, consectetur adipisicing elit.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Box 20"/>
          <p:cNvSpPr/>
          <p:nvPr/>
        </p:nvSpPr>
        <p:spPr>
          <a:xfrm>
            <a:off x="558720" y="3285360"/>
            <a:ext cx="236196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Lorem ipsum dolor sit amet consectetur adipisicing elit</a:t>
            </a:r>
            <a:endParaRPr b="0" lang="en-US" sz="16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sed do eiusmod tempor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35" name="그래픽 21" descr=""/>
          <p:cNvPicPr/>
          <p:nvPr/>
        </p:nvPicPr>
        <p:blipFill>
          <a:blip r:embed="rId1"/>
          <a:stretch/>
        </p:blipFill>
        <p:spPr>
          <a:xfrm>
            <a:off x="1554120" y="2072160"/>
            <a:ext cx="371160" cy="222480"/>
          </a:xfrm>
          <a:prstGeom prst="rect">
            <a:avLst/>
          </a:prstGeom>
          <a:ln w="0">
            <a:noFill/>
          </a:ln>
        </p:spPr>
      </p:pic>
      <p:pic>
        <p:nvPicPr>
          <p:cNvPr id="1036" name="그래픽 22" descr=""/>
          <p:cNvPicPr/>
          <p:nvPr/>
        </p:nvPicPr>
        <p:blipFill>
          <a:blip r:embed="rId2"/>
          <a:stretch/>
        </p:blipFill>
        <p:spPr>
          <a:xfrm>
            <a:off x="7413120" y="2048400"/>
            <a:ext cx="269640" cy="269640"/>
          </a:xfrm>
          <a:prstGeom prst="rect">
            <a:avLst/>
          </a:prstGeom>
          <a:ln w="0">
            <a:noFill/>
          </a:ln>
        </p:spPr>
      </p:pic>
      <p:pic>
        <p:nvPicPr>
          <p:cNvPr id="1037" name="그래픽 23" descr=""/>
          <p:cNvPicPr/>
          <p:nvPr/>
        </p:nvPicPr>
        <p:blipFill>
          <a:blip r:embed="rId3"/>
          <a:stretch/>
        </p:blipFill>
        <p:spPr>
          <a:xfrm>
            <a:off x="4458240" y="2003040"/>
            <a:ext cx="371160" cy="360360"/>
          </a:xfrm>
          <a:prstGeom prst="rect">
            <a:avLst/>
          </a:prstGeom>
          <a:ln w="0">
            <a:noFill/>
          </a:ln>
        </p:spPr>
      </p:pic>
      <p:sp>
        <p:nvSpPr>
          <p:cNvPr id="1038" name="직사각형 24"/>
          <p:cNvSpPr/>
          <p:nvPr/>
        </p:nvSpPr>
        <p:spPr>
          <a:xfrm>
            <a:off x="3462840" y="2584440"/>
            <a:ext cx="236196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OPPORTUNITIES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9" name="직사각형 25"/>
          <p:cNvSpPr/>
          <p:nvPr/>
        </p:nvSpPr>
        <p:spPr>
          <a:xfrm>
            <a:off x="558720" y="2584440"/>
            <a:ext cx="236196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STRENGTHS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0" name="직사각형 26"/>
          <p:cNvSpPr/>
          <p:nvPr/>
        </p:nvSpPr>
        <p:spPr>
          <a:xfrm>
            <a:off x="6366960" y="2584440"/>
            <a:ext cx="236196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WEAKNESS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41" name="그래픽 27" descr=""/>
          <p:cNvPicPr/>
          <p:nvPr/>
        </p:nvPicPr>
        <p:blipFill>
          <a:blip r:embed="rId4"/>
          <a:stretch/>
        </p:blipFill>
        <p:spPr>
          <a:xfrm>
            <a:off x="10316880" y="2055240"/>
            <a:ext cx="269640" cy="256320"/>
          </a:xfrm>
          <a:prstGeom prst="rect">
            <a:avLst/>
          </a:prstGeom>
          <a:ln w="0">
            <a:noFill/>
          </a:ln>
        </p:spPr>
      </p:pic>
      <p:sp>
        <p:nvSpPr>
          <p:cNvPr id="1042" name="직사각형 28"/>
          <p:cNvSpPr/>
          <p:nvPr/>
        </p:nvSpPr>
        <p:spPr>
          <a:xfrm>
            <a:off x="9271080" y="2584440"/>
            <a:ext cx="236196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THREATS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3" name="TextBox 29"/>
          <p:cNvSpPr/>
          <p:nvPr/>
        </p:nvSpPr>
        <p:spPr>
          <a:xfrm>
            <a:off x="3462840" y="3285360"/>
            <a:ext cx="236196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Lorem ipsum dolor sit amet consectetur adipisicing elit</a:t>
            </a:r>
            <a:endParaRPr b="0" lang="en-US" sz="16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sed do eiusmod tempor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4" name="TextBox 47"/>
          <p:cNvSpPr/>
          <p:nvPr/>
        </p:nvSpPr>
        <p:spPr>
          <a:xfrm>
            <a:off x="6366960" y="3285360"/>
            <a:ext cx="236196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Lorem ipsum dolor sit amet consectetur adipisicing elit</a:t>
            </a:r>
            <a:endParaRPr b="0" lang="en-US" sz="16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sed do eiusmod tempor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5" name="TextBox 48"/>
          <p:cNvSpPr/>
          <p:nvPr/>
        </p:nvSpPr>
        <p:spPr>
          <a:xfrm>
            <a:off x="9271080" y="3285360"/>
            <a:ext cx="236196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Lorem ipsum dolor sit amet consectetur adipisicing elit</a:t>
            </a:r>
            <a:endParaRPr b="0" lang="en-US" sz="16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sed do eiusmod tempor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TextBox 11"/>
          <p:cNvSpPr/>
          <p:nvPr/>
        </p:nvSpPr>
        <p:spPr>
          <a:xfrm>
            <a:off x="2837880" y="1431720"/>
            <a:ext cx="798552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adipiscing elit, sed do eiusmod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Tempor incididunt ut labore et dolore magna aliqua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Ut enim ad minim veniam, quis nostrud exercitation ullamco laboris nisi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Ut aliquip ex ea commodo consequat.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7" name="직사각형 12"/>
          <p:cNvSpPr/>
          <p:nvPr/>
        </p:nvSpPr>
        <p:spPr>
          <a:xfrm>
            <a:off x="2752200" y="920160"/>
            <a:ext cx="5527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58f8"/>
                </a:solidFill>
                <a:latin typeface="Poppins Black"/>
                <a:ea typeface="Arial Unicode MS"/>
              </a:rPr>
              <a:t>Lorem ipsum dolor sit amet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8" name="타원 13"/>
          <p:cNvSpPr/>
          <p:nvPr/>
        </p:nvSpPr>
        <p:spPr>
          <a:xfrm>
            <a:off x="1368360" y="1075680"/>
            <a:ext cx="981000" cy="981000"/>
          </a:xfrm>
          <a:prstGeom prst="ellipse">
            <a:avLst/>
          </a:prstGeom>
          <a:solidFill>
            <a:srgbClr val="0059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9" name="그래픽 14" descr=""/>
          <p:cNvPicPr/>
          <p:nvPr/>
        </p:nvPicPr>
        <p:blipFill>
          <a:blip r:embed="rId1"/>
          <a:stretch/>
        </p:blipFill>
        <p:spPr>
          <a:xfrm flipH="1" rot="10800000">
            <a:off x="1680120" y="1387800"/>
            <a:ext cx="357120" cy="357120"/>
          </a:xfrm>
          <a:prstGeom prst="rect">
            <a:avLst/>
          </a:prstGeom>
          <a:ln w="0">
            <a:noFill/>
          </a:ln>
        </p:spPr>
      </p:pic>
      <p:sp>
        <p:nvSpPr>
          <p:cNvPr id="1050" name="타원 16"/>
          <p:cNvSpPr/>
          <p:nvPr/>
        </p:nvSpPr>
        <p:spPr>
          <a:xfrm>
            <a:off x="1368360" y="4504680"/>
            <a:ext cx="981000" cy="981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1" name="그래픽 17" descr=""/>
          <p:cNvPicPr/>
          <p:nvPr/>
        </p:nvPicPr>
        <p:blipFill>
          <a:blip r:embed="rId2"/>
          <a:stretch/>
        </p:blipFill>
        <p:spPr>
          <a:xfrm>
            <a:off x="1677240" y="4788720"/>
            <a:ext cx="357120" cy="339480"/>
          </a:xfrm>
          <a:prstGeom prst="rect">
            <a:avLst/>
          </a:prstGeom>
          <a:ln w="0">
            <a:noFill/>
          </a:ln>
        </p:spPr>
      </p:pic>
      <p:sp>
        <p:nvSpPr>
          <p:cNvPr id="1052" name="TextBox 18"/>
          <p:cNvSpPr/>
          <p:nvPr/>
        </p:nvSpPr>
        <p:spPr>
          <a:xfrm>
            <a:off x="2837880" y="4860720"/>
            <a:ext cx="798552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Lorem ipsum dolor sit amet, consectetur adipiscing elit, sed do eiusmod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Tempor incididunt ut labore et dolore magna aliqua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Ut enim ad minim veniam, quis nostrud exercitation ullamco laboris nisi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Ut aliquip ex ea commodo consequat.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3" name="직사각형 19"/>
          <p:cNvSpPr/>
          <p:nvPr/>
        </p:nvSpPr>
        <p:spPr>
          <a:xfrm>
            <a:off x="2752200" y="4349160"/>
            <a:ext cx="5527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Consectetur adipiscing elit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Box 36"/>
          <p:cNvSpPr/>
          <p:nvPr/>
        </p:nvSpPr>
        <p:spPr>
          <a:xfrm>
            <a:off x="6711120" y="1241280"/>
            <a:ext cx="40003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You can </a:t>
            </a:r>
            <a:r>
              <a:rPr b="0" lang="en-US" sz="24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RELAX</a:t>
            </a:r>
            <a:r>
              <a:rPr b="0" lang="en-US" sz="2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 as we </a:t>
            </a:r>
            <a:r>
              <a:rPr b="0" lang="en-US" sz="24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GROW </a:t>
            </a:r>
            <a:r>
              <a:rPr b="0" lang="en-US" sz="2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your </a:t>
            </a:r>
            <a:r>
              <a:rPr b="0" lang="en-US" sz="24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BRAND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5" name="TextBox 37"/>
          <p:cNvSpPr/>
          <p:nvPr/>
        </p:nvSpPr>
        <p:spPr>
          <a:xfrm>
            <a:off x="6858000" y="2929680"/>
            <a:ext cx="45896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adipiscing elit, sed do eiusmod tempor incididunt ut labore et dolore magna aliqua.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6" name="직사각형 38"/>
          <p:cNvSpPr/>
          <p:nvPr/>
        </p:nvSpPr>
        <p:spPr>
          <a:xfrm>
            <a:off x="6858000" y="2365560"/>
            <a:ext cx="3853080" cy="46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Branding &amp; Advertising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7" name="TextBox 39"/>
          <p:cNvSpPr/>
          <p:nvPr/>
        </p:nvSpPr>
        <p:spPr>
          <a:xfrm>
            <a:off x="6858000" y="4878000"/>
            <a:ext cx="45896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adipiscing elit, sed do eiusmod tempor incididunt ut labore et dolore magna aliqua.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8" name="직사각형 40"/>
          <p:cNvSpPr/>
          <p:nvPr/>
        </p:nvSpPr>
        <p:spPr>
          <a:xfrm>
            <a:off x="6858000" y="4313520"/>
            <a:ext cx="3853080" cy="46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Business consultation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9" name="TextBox 8"/>
          <p:cNvSpPr/>
          <p:nvPr/>
        </p:nvSpPr>
        <p:spPr>
          <a:xfrm>
            <a:off x="252720" y="5239080"/>
            <a:ext cx="2373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Lorem ipsum dolor sit amet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0" name="TextBox 9"/>
          <p:cNvSpPr/>
          <p:nvPr/>
        </p:nvSpPr>
        <p:spPr>
          <a:xfrm>
            <a:off x="3138480" y="919080"/>
            <a:ext cx="2373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Consectetur adipiscing elit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자유형: 도형 129"/>
          <p:cNvSpPr/>
          <p:nvPr/>
        </p:nvSpPr>
        <p:spPr>
          <a:xfrm>
            <a:off x="6510600" y="1581480"/>
            <a:ext cx="4889880" cy="1847160"/>
          </a:xfrm>
          <a:custGeom>
            <a:avLst/>
            <a:gdLst/>
            <a:ahLst/>
            <a:rect l="l" t="t" r="r" b="b"/>
            <a:pathLst>
              <a:path w="4890407" h="1917700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0059f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432000" tIns="36000" bIns="36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Lorem ipsum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2" name="자유형: 도형 130"/>
          <p:cNvSpPr/>
          <p:nvPr/>
        </p:nvSpPr>
        <p:spPr>
          <a:xfrm>
            <a:off x="2568960" y="1581480"/>
            <a:ext cx="4889880" cy="1847160"/>
          </a:xfrm>
          <a:custGeom>
            <a:avLst/>
            <a:gdLst/>
            <a:ahLst/>
            <a:rect l="l" t="t" r="r" b="b"/>
            <a:pathLst>
              <a:path w="4890407" h="1917700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ddee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432000" tIns="36000" bIns="36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1b4c"/>
                </a:solidFill>
                <a:latin typeface="Poppins Black"/>
                <a:ea typeface="Arial Unicode MS"/>
              </a:rPr>
              <a:t>Lorem ipsum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3" name="자유형: 도형 131"/>
          <p:cNvSpPr/>
          <p:nvPr/>
        </p:nvSpPr>
        <p:spPr>
          <a:xfrm>
            <a:off x="0" y="1581480"/>
            <a:ext cx="3531960" cy="1847160"/>
          </a:xfrm>
          <a:custGeom>
            <a:avLst/>
            <a:gdLst/>
            <a:ahLst/>
            <a:rect l="l" t="t" r="r" b="b"/>
            <a:pathLst>
              <a:path w="3532417" h="1917700">
                <a:moveTo>
                  <a:pt x="0" y="0"/>
                </a:moveTo>
                <a:lnTo>
                  <a:pt x="2573567" y="0"/>
                </a:lnTo>
                <a:cubicBezTo>
                  <a:pt x="3103125" y="0"/>
                  <a:pt x="3532417" y="429292"/>
                  <a:pt x="3532417" y="958850"/>
                </a:cubicBezTo>
                <a:cubicBezTo>
                  <a:pt x="3532417" y="1488408"/>
                  <a:pt x="3103125" y="1917700"/>
                  <a:pt x="257356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0059f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432000" tIns="36000" bIns="36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Lorem ipsum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4" name="TextBox 132"/>
          <p:cNvSpPr/>
          <p:nvPr/>
        </p:nvSpPr>
        <p:spPr>
          <a:xfrm>
            <a:off x="1011960" y="4735080"/>
            <a:ext cx="28792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5" name="직사각형 133"/>
          <p:cNvSpPr/>
          <p:nvPr/>
        </p:nvSpPr>
        <p:spPr>
          <a:xfrm>
            <a:off x="1011960" y="4356720"/>
            <a:ext cx="287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6" name="직사각형 134"/>
          <p:cNvSpPr/>
          <p:nvPr/>
        </p:nvSpPr>
        <p:spPr>
          <a:xfrm>
            <a:off x="1011960" y="3789720"/>
            <a:ext cx="2858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20xx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7" name="TextBox 135"/>
          <p:cNvSpPr/>
          <p:nvPr/>
        </p:nvSpPr>
        <p:spPr>
          <a:xfrm>
            <a:off x="4959360" y="4735080"/>
            <a:ext cx="28792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8" name="직사각형 136"/>
          <p:cNvSpPr/>
          <p:nvPr/>
        </p:nvSpPr>
        <p:spPr>
          <a:xfrm>
            <a:off x="4959360" y="4356720"/>
            <a:ext cx="287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9" name="직사각형 137"/>
          <p:cNvSpPr/>
          <p:nvPr/>
        </p:nvSpPr>
        <p:spPr>
          <a:xfrm>
            <a:off x="4959360" y="3789720"/>
            <a:ext cx="2858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20xx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0" name="TextBox 138"/>
          <p:cNvSpPr/>
          <p:nvPr/>
        </p:nvSpPr>
        <p:spPr>
          <a:xfrm>
            <a:off x="8893080" y="4735080"/>
            <a:ext cx="28792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1" name="직사각형 139"/>
          <p:cNvSpPr/>
          <p:nvPr/>
        </p:nvSpPr>
        <p:spPr>
          <a:xfrm>
            <a:off x="8893080" y="4356720"/>
            <a:ext cx="287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2" name="직사각형 140"/>
          <p:cNvSpPr/>
          <p:nvPr/>
        </p:nvSpPr>
        <p:spPr>
          <a:xfrm>
            <a:off x="8893080" y="3789720"/>
            <a:ext cx="2858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20xx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TextBox 32"/>
          <p:cNvSpPr/>
          <p:nvPr/>
        </p:nvSpPr>
        <p:spPr>
          <a:xfrm>
            <a:off x="3354480" y="1486440"/>
            <a:ext cx="26521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4" name="TextBox 33"/>
          <p:cNvSpPr/>
          <p:nvPr/>
        </p:nvSpPr>
        <p:spPr>
          <a:xfrm>
            <a:off x="3354480" y="4235040"/>
            <a:ext cx="26521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5" name="TextBox 34"/>
          <p:cNvSpPr/>
          <p:nvPr/>
        </p:nvSpPr>
        <p:spPr>
          <a:xfrm>
            <a:off x="8504280" y="1486440"/>
            <a:ext cx="26521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6" name="TextBox 35"/>
          <p:cNvSpPr/>
          <p:nvPr/>
        </p:nvSpPr>
        <p:spPr>
          <a:xfrm>
            <a:off x="8504280" y="4235040"/>
            <a:ext cx="26521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7" name="직사각형 36"/>
          <p:cNvSpPr/>
          <p:nvPr/>
        </p:nvSpPr>
        <p:spPr>
          <a:xfrm>
            <a:off x="3354480" y="2284200"/>
            <a:ext cx="2652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Lora Black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8" name="직사각형 37"/>
          <p:cNvSpPr/>
          <p:nvPr/>
        </p:nvSpPr>
        <p:spPr>
          <a:xfrm>
            <a:off x="3354480" y="5032800"/>
            <a:ext cx="2652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Amy Harris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9" name="직사각형 38"/>
          <p:cNvSpPr/>
          <p:nvPr/>
        </p:nvSpPr>
        <p:spPr>
          <a:xfrm>
            <a:off x="8504280" y="2284200"/>
            <a:ext cx="2652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John Smith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0" name="직사각형 39"/>
          <p:cNvSpPr/>
          <p:nvPr/>
        </p:nvSpPr>
        <p:spPr>
          <a:xfrm>
            <a:off x="8504280" y="5032800"/>
            <a:ext cx="2652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Justin Lee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TextBox 6"/>
          <p:cNvSpPr/>
          <p:nvPr/>
        </p:nvSpPr>
        <p:spPr>
          <a:xfrm>
            <a:off x="3765960" y="2690280"/>
            <a:ext cx="31496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2" name="직사각형 7"/>
          <p:cNvSpPr/>
          <p:nvPr/>
        </p:nvSpPr>
        <p:spPr>
          <a:xfrm>
            <a:off x="3764520" y="2301120"/>
            <a:ext cx="3142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Goal 01.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3" name="TextBox 8"/>
          <p:cNvSpPr/>
          <p:nvPr/>
        </p:nvSpPr>
        <p:spPr>
          <a:xfrm>
            <a:off x="7689600" y="2690280"/>
            <a:ext cx="31496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4" name="직사각형 9"/>
          <p:cNvSpPr/>
          <p:nvPr/>
        </p:nvSpPr>
        <p:spPr>
          <a:xfrm>
            <a:off x="7688160" y="2301120"/>
            <a:ext cx="3142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Goal 03.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5" name="TextBox 10"/>
          <p:cNvSpPr/>
          <p:nvPr/>
        </p:nvSpPr>
        <p:spPr>
          <a:xfrm>
            <a:off x="3765960" y="4123080"/>
            <a:ext cx="31496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6" name="직사각형 11"/>
          <p:cNvSpPr/>
          <p:nvPr/>
        </p:nvSpPr>
        <p:spPr>
          <a:xfrm>
            <a:off x="3764520" y="3733560"/>
            <a:ext cx="3142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Goal 02.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7" name="TextBox 12"/>
          <p:cNvSpPr/>
          <p:nvPr/>
        </p:nvSpPr>
        <p:spPr>
          <a:xfrm>
            <a:off x="7689600" y="4123080"/>
            <a:ext cx="31496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8" name="직사각형 13"/>
          <p:cNvSpPr/>
          <p:nvPr/>
        </p:nvSpPr>
        <p:spPr>
          <a:xfrm>
            <a:off x="7688160" y="3733560"/>
            <a:ext cx="3142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Goal 04.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089" name="그룹 14"/>
          <p:cNvGrpSpPr/>
          <p:nvPr/>
        </p:nvGrpSpPr>
        <p:grpSpPr>
          <a:xfrm>
            <a:off x="1158480" y="2017440"/>
            <a:ext cx="2215440" cy="2714760"/>
            <a:chOff x="1158480" y="2017440"/>
            <a:chExt cx="2215440" cy="2714760"/>
          </a:xfrm>
        </p:grpSpPr>
        <p:sp>
          <p:nvSpPr>
            <p:cNvPr id="1090" name="자유형: 도형 15"/>
            <p:cNvSpPr/>
            <p:nvPr/>
          </p:nvSpPr>
          <p:spPr>
            <a:xfrm>
              <a:off x="1158480" y="2017440"/>
              <a:ext cx="1345680" cy="2712240"/>
            </a:xfrm>
            <a:custGeom>
              <a:avLst/>
              <a:gdLst/>
              <a:ahLst/>
              <a:rect l="l" t="t" r="r" b="b"/>
              <a:pathLst>
                <a:path w="1783080" h="3593592">
                  <a:moveTo>
                    <a:pt x="1777868" y="1803243"/>
                  </a:moveTo>
                  <a:cubicBezTo>
                    <a:pt x="1777868" y="1057366"/>
                    <a:pt x="1553337" y="418064"/>
                    <a:pt x="1234029" y="147858"/>
                  </a:cubicBezTo>
                  <a:lnTo>
                    <a:pt x="1234029" y="10287"/>
                  </a:lnTo>
                  <a:lnTo>
                    <a:pt x="939958" y="12619"/>
                  </a:lnTo>
                  <a:cubicBezTo>
                    <a:pt x="924733" y="11110"/>
                    <a:pt x="909508" y="10287"/>
                    <a:pt x="894009" y="10287"/>
                  </a:cubicBezTo>
                  <a:cubicBezTo>
                    <a:pt x="405994" y="10287"/>
                    <a:pt x="10287" y="812947"/>
                    <a:pt x="10287" y="1803243"/>
                  </a:cubicBezTo>
                  <a:cubicBezTo>
                    <a:pt x="10287" y="2793538"/>
                    <a:pt x="405994" y="3596198"/>
                    <a:pt x="894009" y="3596198"/>
                  </a:cubicBezTo>
                  <a:cubicBezTo>
                    <a:pt x="909371" y="3596198"/>
                    <a:pt x="924733" y="3595375"/>
                    <a:pt x="939958" y="3593866"/>
                  </a:cubicBezTo>
                  <a:lnTo>
                    <a:pt x="1234029" y="3596198"/>
                  </a:lnTo>
                  <a:lnTo>
                    <a:pt x="1234029" y="3458627"/>
                  </a:lnTo>
                  <a:cubicBezTo>
                    <a:pt x="1553474" y="3188421"/>
                    <a:pt x="1777868" y="2549119"/>
                    <a:pt x="1777868" y="1803243"/>
                  </a:cubicBezTo>
                  <a:close/>
                </a:path>
              </a:pathLst>
            </a:custGeom>
            <a:solidFill>
              <a:srgbClr val="001b4c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자유형: 도형 16"/>
            <p:cNvSpPr/>
            <p:nvPr/>
          </p:nvSpPr>
          <p:spPr>
            <a:xfrm>
              <a:off x="1415160" y="2017440"/>
              <a:ext cx="1345680" cy="2712240"/>
            </a:xfrm>
            <a:custGeom>
              <a:avLst/>
              <a:gdLst/>
              <a:ahLst/>
              <a:rect l="l" t="t" r="r" b="b"/>
              <a:pathLst>
                <a:path w="1783080" h="3593592">
                  <a:moveTo>
                    <a:pt x="1777731" y="1803243"/>
                  </a:moveTo>
                  <a:cubicBezTo>
                    <a:pt x="1777731" y="2793465"/>
                    <a:pt x="1382075" y="3596198"/>
                    <a:pt x="894009" y="3596198"/>
                  </a:cubicBezTo>
                  <a:cubicBezTo>
                    <a:pt x="405943" y="3596198"/>
                    <a:pt x="10287" y="2793465"/>
                    <a:pt x="10287" y="1803243"/>
                  </a:cubicBezTo>
                  <a:cubicBezTo>
                    <a:pt x="10287" y="813021"/>
                    <a:pt x="405943" y="10287"/>
                    <a:pt x="894009" y="10287"/>
                  </a:cubicBezTo>
                  <a:cubicBezTo>
                    <a:pt x="1382075" y="10287"/>
                    <a:pt x="1777731" y="813021"/>
                    <a:pt x="1777731" y="1803243"/>
                  </a:cubicBezTo>
                  <a:close/>
                </a:path>
              </a:pathLst>
            </a:custGeom>
            <a:solidFill>
              <a:srgbClr val="0058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자유형: 도형 17"/>
            <p:cNvSpPr/>
            <p:nvPr/>
          </p:nvSpPr>
          <p:spPr>
            <a:xfrm>
              <a:off x="1634040" y="2365920"/>
              <a:ext cx="952200" cy="2018520"/>
            </a:xfrm>
            <a:custGeom>
              <a:avLst/>
              <a:gdLst/>
              <a:ahLst/>
              <a:rect l="l" t="t" r="r" b="b"/>
              <a:pathLst>
                <a:path w="1261872" h="2674620">
                  <a:moveTo>
                    <a:pt x="1260363" y="1341836"/>
                  </a:moveTo>
                  <a:cubicBezTo>
                    <a:pt x="1260363" y="2077231"/>
                    <a:pt x="980524" y="2673386"/>
                    <a:pt x="635325" y="2673386"/>
                  </a:cubicBezTo>
                  <a:cubicBezTo>
                    <a:pt x="290126" y="2673386"/>
                    <a:pt x="10287" y="2077230"/>
                    <a:pt x="10287" y="1341836"/>
                  </a:cubicBezTo>
                  <a:cubicBezTo>
                    <a:pt x="10287" y="606442"/>
                    <a:pt x="290126" y="10287"/>
                    <a:pt x="635325" y="10287"/>
                  </a:cubicBezTo>
                  <a:cubicBezTo>
                    <a:pt x="980524" y="10287"/>
                    <a:pt x="1260363" y="606442"/>
                    <a:pt x="1260363" y="13418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자유형: 도형 18"/>
            <p:cNvSpPr/>
            <p:nvPr/>
          </p:nvSpPr>
          <p:spPr>
            <a:xfrm>
              <a:off x="1850040" y="2725560"/>
              <a:ext cx="569160" cy="1304280"/>
            </a:xfrm>
            <a:custGeom>
              <a:avLst/>
              <a:gdLst/>
              <a:ahLst/>
              <a:rect l="l" t="t" r="r" b="b"/>
              <a:pathLst>
                <a:path w="754380" h="1728216">
                  <a:moveTo>
                    <a:pt x="747111" y="865205"/>
                  </a:moveTo>
                  <a:cubicBezTo>
                    <a:pt x="747111" y="1337364"/>
                    <a:pt x="582167" y="1720123"/>
                    <a:pt x="378699" y="1720123"/>
                  </a:cubicBezTo>
                  <a:cubicBezTo>
                    <a:pt x="175231" y="1720123"/>
                    <a:pt x="10287" y="1337363"/>
                    <a:pt x="10287" y="865205"/>
                  </a:cubicBezTo>
                  <a:cubicBezTo>
                    <a:pt x="10287" y="393047"/>
                    <a:pt x="175231" y="10287"/>
                    <a:pt x="378699" y="10287"/>
                  </a:cubicBezTo>
                  <a:cubicBezTo>
                    <a:pt x="582167" y="10287"/>
                    <a:pt x="747111" y="393047"/>
                    <a:pt x="747111" y="865205"/>
                  </a:cubicBezTo>
                  <a:close/>
                </a:path>
              </a:pathLst>
            </a:custGeom>
            <a:solidFill>
              <a:srgbClr val="0058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자유형: 도형 19"/>
            <p:cNvSpPr/>
            <p:nvPr/>
          </p:nvSpPr>
          <p:spPr>
            <a:xfrm>
              <a:off x="2040480" y="3102840"/>
              <a:ext cx="217080" cy="548280"/>
            </a:xfrm>
            <a:custGeom>
              <a:avLst/>
              <a:gdLst/>
              <a:ahLst/>
              <a:rect l="l" t="t" r="r" b="b"/>
              <a:pathLst>
                <a:path w="288036" h="726948">
                  <a:moveTo>
                    <a:pt x="279395" y="365257"/>
                  </a:moveTo>
                  <a:cubicBezTo>
                    <a:pt x="279395" y="561302"/>
                    <a:pt x="219153" y="720227"/>
                    <a:pt x="144841" y="720227"/>
                  </a:cubicBezTo>
                  <a:cubicBezTo>
                    <a:pt x="70529" y="720227"/>
                    <a:pt x="10287" y="561302"/>
                    <a:pt x="10287" y="365257"/>
                  </a:cubicBezTo>
                  <a:cubicBezTo>
                    <a:pt x="10287" y="169212"/>
                    <a:pt x="70529" y="10287"/>
                    <a:pt x="144841" y="10287"/>
                  </a:cubicBezTo>
                  <a:cubicBezTo>
                    <a:pt x="219153" y="10287"/>
                    <a:pt x="279395" y="169212"/>
                    <a:pt x="279395" y="36525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자유형: 도형 20"/>
            <p:cNvSpPr/>
            <p:nvPr/>
          </p:nvSpPr>
          <p:spPr>
            <a:xfrm>
              <a:off x="1580760" y="3345120"/>
              <a:ext cx="569160" cy="1387080"/>
            </a:xfrm>
            <a:custGeom>
              <a:avLst/>
              <a:gdLst/>
              <a:ahLst/>
              <a:rect l="l" t="t" r="r" b="b"/>
              <a:pathLst>
                <a:path w="754380" h="1837944">
                  <a:moveTo>
                    <a:pt x="674553" y="1837533"/>
                  </a:moveTo>
                  <a:cubicBezTo>
                    <a:pt x="701299" y="1837533"/>
                    <a:pt x="727634" y="1834927"/>
                    <a:pt x="753694" y="1830263"/>
                  </a:cubicBezTo>
                  <a:lnTo>
                    <a:pt x="753694" y="10287"/>
                  </a:lnTo>
                  <a:lnTo>
                    <a:pt x="10287" y="1227033"/>
                  </a:lnTo>
                  <a:cubicBezTo>
                    <a:pt x="172410" y="1601206"/>
                    <a:pt x="409834" y="1837533"/>
                    <a:pt x="674553" y="183753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자유형: 도형 21"/>
            <p:cNvSpPr/>
            <p:nvPr/>
          </p:nvSpPr>
          <p:spPr>
            <a:xfrm>
              <a:off x="2142000" y="3195720"/>
              <a:ext cx="1231560" cy="362160"/>
            </a:xfrm>
            <a:custGeom>
              <a:avLst/>
              <a:gdLst/>
              <a:ahLst/>
              <a:rect l="l" t="t" r="r" b="b"/>
              <a:pathLst>
                <a:path w="1632204" h="480060">
                  <a:moveTo>
                    <a:pt x="1614099" y="276588"/>
                  </a:moveTo>
                  <a:lnTo>
                    <a:pt x="1614099" y="208008"/>
                  </a:lnTo>
                  <a:lnTo>
                    <a:pt x="1582964" y="208008"/>
                  </a:lnTo>
                  <a:cubicBezTo>
                    <a:pt x="1582964" y="208008"/>
                    <a:pt x="1671980" y="36970"/>
                    <a:pt x="1590096" y="14338"/>
                  </a:cubicBezTo>
                  <a:cubicBezTo>
                    <a:pt x="1455130" y="-22832"/>
                    <a:pt x="1175187" y="208008"/>
                    <a:pt x="1175187" y="208008"/>
                  </a:cubicBezTo>
                  <a:lnTo>
                    <a:pt x="10287" y="208008"/>
                  </a:lnTo>
                  <a:lnTo>
                    <a:pt x="10287" y="276588"/>
                  </a:lnTo>
                  <a:lnTo>
                    <a:pt x="1175324" y="276588"/>
                  </a:lnTo>
                  <a:cubicBezTo>
                    <a:pt x="1175324" y="276588"/>
                    <a:pt x="1455405" y="512778"/>
                    <a:pt x="1590233" y="474785"/>
                  </a:cubicBezTo>
                  <a:cubicBezTo>
                    <a:pt x="1672118" y="451741"/>
                    <a:pt x="1583101" y="276588"/>
                    <a:pt x="1583101" y="276588"/>
                  </a:cubicBezTo>
                  <a:lnTo>
                    <a:pt x="1614099" y="276588"/>
                  </a:lnTo>
                  <a:close/>
                </a:path>
              </a:pathLst>
            </a:custGeom>
            <a:solidFill>
              <a:srgbClr val="ddee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자유형: 도형 22"/>
            <p:cNvSpPr/>
            <p:nvPr/>
          </p:nvSpPr>
          <p:spPr>
            <a:xfrm>
              <a:off x="3022200" y="3371040"/>
              <a:ext cx="351720" cy="144720"/>
            </a:xfrm>
            <a:custGeom>
              <a:avLst/>
              <a:gdLst/>
              <a:ahLst/>
              <a:rect l="l" t="t" r="r" b="b"/>
              <a:pathLst>
                <a:path w="466344" h="192024">
                  <a:moveTo>
                    <a:pt x="10287" y="10287"/>
                  </a:moveTo>
                  <a:cubicBezTo>
                    <a:pt x="10287" y="10287"/>
                    <a:pt x="290368" y="213832"/>
                    <a:pt x="425196" y="181051"/>
                  </a:cubicBezTo>
                  <a:cubicBezTo>
                    <a:pt x="507080" y="161163"/>
                    <a:pt x="418064" y="10287"/>
                    <a:pt x="418064" y="10287"/>
                  </a:cubicBezTo>
                  <a:lnTo>
                    <a:pt x="10287" y="10287"/>
                  </a:lnTo>
                  <a:close/>
                </a:path>
              </a:pathLst>
            </a:custGeom>
            <a:solidFill>
              <a:srgbClr val="298c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자유형: 도형 23"/>
            <p:cNvSpPr/>
            <p:nvPr/>
          </p:nvSpPr>
          <p:spPr>
            <a:xfrm>
              <a:off x="2177280" y="3362400"/>
              <a:ext cx="92880" cy="10080"/>
            </a:xfrm>
            <a:custGeom>
              <a:avLst/>
              <a:gdLst/>
              <a:ahLst/>
              <a:rect l="l" t="t" r="r" b="b"/>
              <a:pathLst>
                <a:path w="123444" h="13716">
                  <a:moveTo>
                    <a:pt x="7715" y="7715"/>
                  </a:moveTo>
                  <a:lnTo>
                    <a:pt x="118403" y="7715"/>
                  </a:lnTo>
                </a:path>
              </a:pathLst>
            </a:custGeom>
            <a:noFill/>
            <a:ln cap="rnd" w="714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자유형: 도형 24"/>
            <p:cNvSpPr/>
            <p:nvPr/>
          </p:nvSpPr>
          <p:spPr>
            <a:xfrm>
              <a:off x="2153520" y="3362400"/>
              <a:ext cx="10080" cy="10080"/>
            </a:xfrm>
            <a:custGeom>
              <a:avLst/>
              <a:gdLst/>
              <a:ahLst/>
              <a:rect l="l" t="t" r="r" b="b"/>
              <a:pathLst>
                <a:path w="13716" h="13716">
                  <a:moveTo>
                    <a:pt x="7715" y="7715"/>
                  </a:moveTo>
                  <a:lnTo>
                    <a:pt x="15671" y="7715"/>
                  </a:lnTo>
                </a:path>
              </a:pathLst>
            </a:custGeom>
            <a:noFill/>
            <a:ln cap="rnd" w="714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자유형: 도형 25"/>
            <p:cNvSpPr/>
            <p:nvPr/>
          </p:nvSpPr>
          <p:spPr>
            <a:xfrm>
              <a:off x="2132280" y="3345120"/>
              <a:ext cx="30600" cy="61920"/>
            </a:xfrm>
            <a:custGeom>
              <a:avLst/>
              <a:gdLst/>
              <a:ahLst/>
              <a:rect l="l" t="t" r="r" b="b"/>
              <a:pathLst>
                <a:path w="41148" h="82296">
                  <a:moveTo>
                    <a:pt x="36347" y="44577"/>
                  </a:moveTo>
                  <a:cubicBezTo>
                    <a:pt x="36347" y="63505"/>
                    <a:pt x="30587" y="78867"/>
                    <a:pt x="23317" y="78867"/>
                  </a:cubicBezTo>
                  <a:cubicBezTo>
                    <a:pt x="16185" y="78867"/>
                    <a:pt x="10287" y="63505"/>
                    <a:pt x="10287" y="44577"/>
                  </a:cubicBezTo>
                  <a:cubicBezTo>
                    <a:pt x="10287" y="25649"/>
                    <a:pt x="16048" y="10287"/>
                    <a:pt x="23317" y="10287"/>
                  </a:cubicBezTo>
                  <a:cubicBezTo>
                    <a:pt x="30450" y="10287"/>
                    <a:pt x="36347" y="25649"/>
                    <a:pt x="36347" y="44577"/>
                  </a:cubicBezTo>
                  <a:close/>
                </a:path>
              </a:pathLst>
            </a:custGeom>
            <a:solidFill>
              <a:srgbClr val="298c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자유형: 도형 26"/>
            <p:cNvSpPr/>
            <p:nvPr/>
          </p:nvSpPr>
          <p:spPr>
            <a:xfrm>
              <a:off x="3342600" y="3345120"/>
              <a:ext cx="30600" cy="61920"/>
            </a:xfrm>
            <a:custGeom>
              <a:avLst/>
              <a:gdLst/>
              <a:ahLst/>
              <a:rect l="l" t="t" r="r" b="b"/>
              <a:pathLst>
                <a:path w="41148" h="82296">
                  <a:moveTo>
                    <a:pt x="36347" y="44577"/>
                  </a:moveTo>
                  <a:cubicBezTo>
                    <a:pt x="36347" y="63515"/>
                    <a:pt x="30514" y="78867"/>
                    <a:pt x="23317" y="78867"/>
                  </a:cubicBezTo>
                  <a:cubicBezTo>
                    <a:pt x="16121" y="78867"/>
                    <a:pt x="10287" y="63515"/>
                    <a:pt x="10287" y="44577"/>
                  </a:cubicBezTo>
                  <a:cubicBezTo>
                    <a:pt x="10287" y="25639"/>
                    <a:pt x="16121" y="10287"/>
                    <a:pt x="23317" y="10287"/>
                  </a:cubicBezTo>
                  <a:cubicBezTo>
                    <a:pt x="30514" y="10287"/>
                    <a:pt x="36347" y="25639"/>
                    <a:pt x="36347" y="44577"/>
                  </a:cubicBezTo>
                  <a:close/>
                </a:path>
              </a:pathLst>
            </a:custGeom>
            <a:solidFill>
              <a:srgbClr val="298c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"/>
          <p:cNvSpPr/>
          <p:nvPr/>
        </p:nvSpPr>
        <p:spPr>
          <a:xfrm>
            <a:off x="980280" y="3530520"/>
            <a:ext cx="5841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Break Section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3" name="TextBox 2"/>
          <p:cNvSpPr/>
          <p:nvPr/>
        </p:nvSpPr>
        <p:spPr>
          <a:xfrm>
            <a:off x="1048320" y="4238640"/>
            <a:ext cx="5757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01:00pm ~ 01:30pm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104" name="그룹 3"/>
          <p:cNvGrpSpPr/>
          <p:nvPr/>
        </p:nvGrpSpPr>
        <p:grpSpPr>
          <a:xfrm>
            <a:off x="3387600" y="2241360"/>
            <a:ext cx="1027080" cy="1169640"/>
            <a:chOff x="3387600" y="2241360"/>
            <a:chExt cx="1027080" cy="1169640"/>
          </a:xfrm>
        </p:grpSpPr>
        <p:sp>
          <p:nvSpPr>
            <p:cNvPr id="1105" name="자유형: 도형 4"/>
            <p:cNvSpPr/>
            <p:nvPr/>
          </p:nvSpPr>
          <p:spPr>
            <a:xfrm>
              <a:off x="3387600" y="2241360"/>
              <a:ext cx="1027080" cy="1169640"/>
            </a:xfrm>
            <a:custGeom>
              <a:avLst/>
              <a:gdLst/>
              <a:ahLst/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solidFill>
              <a:srgbClr val="0059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자유형: 도형 5"/>
            <p:cNvSpPr/>
            <p:nvPr/>
          </p:nvSpPr>
          <p:spPr>
            <a:xfrm>
              <a:off x="3855240" y="2709360"/>
              <a:ext cx="227880" cy="227880"/>
            </a:xfrm>
            <a:custGeom>
              <a:avLst/>
              <a:gdLst/>
              <a:ahLst/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solidFill>
              <a:srgbClr val="0059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그래픽 1"/>
          <p:cNvGrpSpPr/>
          <p:nvPr/>
        </p:nvGrpSpPr>
        <p:grpSpPr>
          <a:xfrm>
            <a:off x="452160" y="1200240"/>
            <a:ext cx="11063160" cy="5464080"/>
            <a:chOff x="452160" y="1200240"/>
            <a:chExt cx="11063160" cy="5464080"/>
          </a:xfrm>
        </p:grpSpPr>
        <p:sp>
          <p:nvSpPr>
            <p:cNvPr id="1108" name="자유형: 도형 2"/>
            <p:cNvSpPr/>
            <p:nvPr/>
          </p:nvSpPr>
          <p:spPr>
            <a:xfrm>
              <a:off x="6010560" y="5258880"/>
              <a:ext cx="393840" cy="379440"/>
            </a:xfrm>
            <a:custGeom>
              <a:avLst/>
              <a:gdLst/>
              <a:ahLst/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자유형: 도형 3"/>
            <p:cNvSpPr/>
            <p:nvPr/>
          </p:nvSpPr>
          <p:spPr>
            <a:xfrm>
              <a:off x="6400800" y="5215680"/>
              <a:ext cx="233280" cy="218520"/>
            </a:xfrm>
            <a:custGeom>
              <a:avLst/>
              <a:gdLst/>
              <a:ahLst/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자유형: 도형 4"/>
            <p:cNvSpPr/>
            <p:nvPr/>
          </p:nvSpPr>
          <p:spPr>
            <a:xfrm>
              <a:off x="6247440" y="5284440"/>
              <a:ext cx="277200" cy="291600"/>
            </a:xfrm>
            <a:custGeom>
              <a:avLst/>
              <a:gdLst/>
              <a:ahLst/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자유형: 도형 5"/>
            <p:cNvSpPr/>
            <p:nvPr/>
          </p:nvSpPr>
          <p:spPr>
            <a:xfrm>
              <a:off x="6570360" y="5540400"/>
              <a:ext cx="43560" cy="43560"/>
            </a:xfrm>
            <a:custGeom>
              <a:avLst/>
              <a:gdLst/>
              <a:ahLst/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자유형: 도형 6"/>
            <p:cNvSpPr/>
            <p:nvPr/>
          </p:nvSpPr>
          <p:spPr>
            <a:xfrm>
              <a:off x="6459120" y="5633280"/>
              <a:ext cx="72720" cy="72720"/>
            </a:xfrm>
            <a:custGeom>
              <a:avLst/>
              <a:gdLst/>
              <a:ahLst/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자유형: 도형 7"/>
            <p:cNvSpPr/>
            <p:nvPr/>
          </p:nvSpPr>
          <p:spPr>
            <a:xfrm>
              <a:off x="6141600" y="5418000"/>
              <a:ext cx="496080" cy="423000"/>
            </a:xfrm>
            <a:custGeom>
              <a:avLst/>
              <a:gdLst/>
              <a:ahLst/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자유형: 도형 8"/>
            <p:cNvSpPr/>
            <p:nvPr/>
          </p:nvSpPr>
          <p:spPr>
            <a:xfrm>
              <a:off x="6010920" y="4908600"/>
              <a:ext cx="349920" cy="379440"/>
            </a:xfrm>
            <a:custGeom>
              <a:avLst/>
              <a:gdLst/>
              <a:ahLst/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자유형: 도형 9"/>
            <p:cNvSpPr/>
            <p:nvPr/>
          </p:nvSpPr>
          <p:spPr>
            <a:xfrm>
              <a:off x="6307200" y="4979880"/>
              <a:ext cx="349920" cy="306360"/>
            </a:xfrm>
            <a:custGeom>
              <a:avLst/>
              <a:gdLst/>
              <a:ahLst/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자유형: 도형 10"/>
            <p:cNvSpPr/>
            <p:nvPr/>
          </p:nvSpPr>
          <p:spPr>
            <a:xfrm>
              <a:off x="6517440" y="4759200"/>
              <a:ext cx="57960" cy="43560"/>
            </a:xfrm>
            <a:custGeom>
              <a:avLst/>
              <a:gdLst/>
              <a:ahLst/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자유형: 도형 11"/>
            <p:cNvSpPr/>
            <p:nvPr/>
          </p:nvSpPr>
          <p:spPr>
            <a:xfrm>
              <a:off x="6887880" y="4350240"/>
              <a:ext cx="320760" cy="423000"/>
            </a:xfrm>
            <a:custGeom>
              <a:avLst/>
              <a:gdLst/>
              <a:ahLst/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자유형: 도형 12"/>
            <p:cNvSpPr/>
            <p:nvPr/>
          </p:nvSpPr>
          <p:spPr>
            <a:xfrm>
              <a:off x="5245560" y="3566520"/>
              <a:ext cx="364680" cy="291600"/>
            </a:xfrm>
            <a:custGeom>
              <a:avLst/>
              <a:gdLst/>
              <a:ahLst/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자유형: 도형 13"/>
            <p:cNvSpPr/>
            <p:nvPr/>
          </p:nvSpPr>
          <p:spPr>
            <a:xfrm>
              <a:off x="5880240" y="3515040"/>
              <a:ext cx="131040" cy="248040"/>
            </a:xfrm>
            <a:custGeom>
              <a:avLst/>
              <a:gdLst/>
              <a:ahLst/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자유형: 도형 14"/>
            <p:cNvSpPr/>
            <p:nvPr/>
          </p:nvSpPr>
          <p:spPr>
            <a:xfrm>
              <a:off x="5381280" y="3520080"/>
              <a:ext cx="642240" cy="613080"/>
            </a:xfrm>
            <a:custGeom>
              <a:avLst/>
              <a:gdLst/>
              <a:ahLst/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자유형: 도형 15"/>
            <p:cNvSpPr/>
            <p:nvPr/>
          </p:nvSpPr>
          <p:spPr>
            <a:xfrm>
              <a:off x="5942520" y="3663000"/>
              <a:ext cx="466920" cy="452160"/>
            </a:xfrm>
            <a:custGeom>
              <a:avLst/>
              <a:gdLst/>
              <a:ahLst/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자유형: 도형 16"/>
            <p:cNvSpPr/>
            <p:nvPr/>
          </p:nvSpPr>
          <p:spPr>
            <a:xfrm>
              <a:off x="5135760" y="4293720"/>
              <a:ext cx="87120" cy="28800"/>
            </a:xfrm>
            <a:custGeom>
              <a:avLst/>
              <a:gdLst/>
              <a:ahLst/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자유형: 도형 17"/>
            <p:cNvSpPr/>
            <p:nvPr/>
          </p:nvSpPr>
          <p:spPr>
            <a:xfrm>
              <a:off x="5123160" y="4208400"/>
              <a:ext cx="174960" cy="131040"/>
            </a:xfrm>
            <a:custGeom>
              <a:avLst/>
              <a:gdLst/>
              <a:ahLst/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자유형: 도형 18"/>
            <p:cNvSpPr/>
            <p:nvPr/>
          </p:nvSpPr>
          <p:spPr>
            <a:xfrm>
              <a:off x="5142240" y="4331880"/>
              <a:ext cx="87120" cy="43560"/>
            </a:xfrm>
            <a:custGeom>
              <a:avLst/>
              <a:gdLst/>
              <a:ahLst/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자유형: 도형 19"/>
            <p:cNvSpPr/>
            <p:nvPr/>
          </p:nvSpPr>
          <p:spPr>
            <a:xfrm>
              <a:off x="6093000" y="4380120"/>
              <a:ext cx="379440" cy="262440"/>
            </a:xfrm>
            <a:custGeom>
              <a:avLst/>
              <a:gdLst/>
              <a:ahLst/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자유형: 도형 20"/>
            <p:cNvSpPr/>
            <p:nvPr/>
          </p:nvSpPr>
          <p:spPr>
            <a:xfrm>
              <a:off x="5735520" y="4294800"/>
              <a:ext cx="364680" cy="291600"/>
            </a:xfrm>
            <a:custGeom>
              <a:avLst/>
              <a:gdLst/>
              <a:ahLst/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자유형: 도형 21"/>
            <p:cNvSpPr/>
            <p:nvPr/>
          </p:nvSpPr>
          <p:spPr>
            <a:xfrm>
              <a:off x="5674680" y="4339800"/>
              <a:ext cx="87120" cy="189360"/>
            </a:xfrm>
            <a:custGeom>
              <a:avLst/>
              <a:gdLst/>
              <a:ahLst/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자유형: 도형 22"/>
            <p:cNvSpPr/>
            <p:nvPr/>
          </p:nvSpPr>
          <p:spPr>
            <a:xfrm>
              <a:off x="5647680" y="4380120"/>
              <a:ext cx="57960" cy="160200"/>
            </a:xfrm>
            <a:custGeom>
              <a:avLst/>
              <a:gdLst/>
              <a:ahLst/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자유형: 도형 23"/>
            <p:cNvSpPr/>
            <p:nvPr/>
          </p:nvSpPr>
          <p:spPr>
            <a:xfrm>
              <a:off x="5915160" y="4317840"/>
              <a:ext cx="218520" cy="349920"/>
            </a:xfrm>
            <a:custGeom>
              <a:avLst/>
              <a:gdLst/>
              <a:ahLst/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자유형: 도형 24"/>
            <p:cNvSpPr/>
            <p:nvPr/>
          </p:nvSpPr>
          <p:spPr>
            <a:xfrm>
              <a:off x="5386320" y="4395600"/>
              <a:ext cx="189360" cy="189360"/>
            </a:xfrm>
            <a:custGeom>
              <a:avLst/>
              <a:gdLst/>
              <a:ahLst/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자유형: 도형 25"/>
            <p:cNvSpPr/>
            <p:nvPr/>
          </p:nvSpPr>
          <p:spPr>
            <a:xfrm>
              <a:off x="5550840" y="4380840"/>
              <a:ext cx="131040" cy="189360"/>
            </a:xfrm>
            <a:custGeom>
              <a:avLst/>
              <a:gdLst/>
              <a:ahLst/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자유형: 도형 26"/>
            <p:cNvSpPr/>
            <p:nvPr/>
          </p:nvSpPr>
          <p:spPr>
            <a:xfrm>
              <a:off x="5183640" y="4331160"/>
              <a:ext cx="233280" cy="174960"/>
            </a:xfrm>
            <a:custGeom>
              <a:avLst/>
              <a:gdLst/>
              <a:ahLst/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자유형: 도형 27"/>
            <p:cNvSpPr/>
            <p:nvPr/>
          </p:nvSpPr>
          <p:spPr>
            <a:xfrm>
              <a:off x="5293440" y="4463640"/>
              <a:ext cx="131040" cy="116280"/>
            </a:xfrm>
            <a:custGeom>
              <a:avLst/>
              <a:gdLst/>
              <a:ahLst/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자유형: 도형 28"/>
            <p:cNvSpPr/>
            <p:nvPr/>
          </p:nvSpPr>
          <p:spPr>
            <a:xfrm>
              <a:off x="5240160" y="4416480"/>
              <a:ext cx="87120" cy="101880"/>
            </a:xfrm>
            <a:custGeom>
              <a:avLst/>
              <a:gdLst/>
              <a:ahLst/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자유형: 도형 29"/>
            <p:cNvSpPr/>
            <p:nvPr/>
          </p:nvSpPr>
          <p:spPr>
            <a:xfrm>
              <a:off x="5124600" y="3846600"/>
              <a:ext cx="262440" cy="204120"/>
            </a:xfrm>
            <a:custGeom>
              <a:avLst/>
              <a:gdLst/>
              <a:ahLst/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자유형: 도형 30"/>
            <p:cNvSpPr/>
            <p:nvPr/>
          </p:nvSpPr>
          <p:spPr>
            <a:xfrm>
              <a:off x="5124600" y="3858480"/>
              <a:ext cx="364680" cy="408600"/>
            </a:xfrm>
            <a:custGeom>
              <a:avLst/>
              <a:gdLst/>
              <a:ahLst/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자유형: 도형 31"/>
            <p:cNvSpPr/>
            <p:nvPr/>
          </p:nvSpPr>
          <p:spPr>
            <a:xfrm>
              <a:off x="5268600" y="3935160"/>
              <a:ext cx="510840" cy="481320"/>
            </a:xfrm>
            <a:custGeom>
              <a:avLst/>
              <a:gdLst/>
              <a:ahLst/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자유형: 도형 32"/>
            <p:cNvSpPr/>
            <p:nvPr/>
          </p:nvSpPr>
          <p:spPr>
            <a:xfrm>
              <a:off x="5479200" y="4256280"/>
              <a:ext cx="248040" cy="174960"/>
            </a:xfrm>
            <a:custGeom>
              <a:avLst/>
              <a:gdLst/>
              <a:ahLst/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자유형: 도형 33"/>
            <p:cNvSpPr/>
            <p:nvPr/>
          </p:nvSpPr>
          <p:spPr>
            <a:xfrm>
              <a:off x="5656320" y="3985200"/>
              <a:ext cx="466920" cy="364680"/>
            </a:xfrm>
            <a:custGeom>
              <a:avLst/>
              <a:gdLst/>
              <a:ahLst/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자유형: 도형 34"/>
            <p:cNvSpPr/>
            <p:nvPr/>
          </p:nvSpPr>
          <p:spPr>
            <a:xfrm>
              <a:off x="6065280" y="3985200"/>
              <a:ext cx="306360" cy="510840"/>
            </a:xfrm>
            <a:custGeom>
              <a:avLst/>
              <a:gdLst/>
              <a:ahLst/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자유형: 도형 35"/>
            <p:cNvSpPr/>
            <p:nvPr/>
          </p:nvSpPr>
          <p:spPr>
            <a:xfrm>
              <a:off x="6396480" y="3702240"/>
              <a:ext cx="320760" cy="335520"/>
            </a:xfrm>
            <a:custGeom>
              <a:avLst/>
              <a:gdLst/>
              <a:ahLst/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자유형: 도형 36"/>
            <p:cNvSpPr/>
            <p:nvPr/>
          </p:nvSpPr>
          <p:spPr>
            <a:xfrm>
              <a:off x="5923800" y="4654440"/>
              <a:ext cx="160200" cy="189360"/>
            </a:xfrm>
            <a:custGeom>
              <a:avLst/>
              <a:gdLst/>
              <a:ahLst/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자유형: 도형 37"/>
            <p:cNvSpPr/>
            <p:nvPr/>
          </p:nvSpPr>
          <p:spPr>
            <a:xfrm>
              <a:off x="5940360" y="4655880"/>
              <a:ext cx="57960" cy="43560"/>
            </a:xfrm>
            <a:custGeom>
              <a:avLst/>
              <a:gdLst/>
              <a:ahLst/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자유형: 도형 38"/>
            <p:cNvSpPr/>
            <p:nvPr/>
          </p:nvSpPr>
          <p:spPr>
            <a:xfrm>
              <a:off x="5992560" y="4610880"/>
              <a:ext cx="218520" cy="262440"/>
            </a:xfrm>
            <a:custGeom>
              <a:avLst/>
              <a:gdLst/>
              <a:ahLst/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자유형: 도형 39"/>
            <p:cNvSpPr/>
            <p:nvPr/>
          </p:nvSpPr>
          <p:spPr>
            <a:xfrm>
              <a:off x="6310440" y="3990240"/>
              <a:ext cx="496080" cy="627480"/>
            </a:xfrm>
            <a:custGeom>
              <a:avLst/>
              <a:gdLst/>
              <a:ahLst/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자유형: 도형 40"/>
            <p:cNvSpPr/>
            <p:nvPr/>
          </p:nvSpPr>
          <p:spPr>
            <a:xfrm>
              <a:off x="6912720" y="4329360"/>
              <a:ext cx="57960" cy="57960"/>
            </a:xfrm>
            <a:custGeom>
              <a:avLst/>
              <a:gdLst/>
              <a:ahLst/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자유형: 도형 41"/>
            <p:cNvSpPr/>
            <p:nvPr/>
          </p:nvSpPr>
          <p:spPr>
            <a:xfrm>
              <a:off x="6750360" y="4160880"/>
              <a:ext cx="204120" cy="174960"/>
            </a:xfrm>
            <a:custGeom>
              <a:avLst/>
              <a:gdLst/>
              <a:ahLst/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자유형: 도형 42"/>
            <p:cNvSpPr/>
            <p:nvPr/>
          </p:nvSpPr>
          <p:spPr>
            <a:xfrm>
              <a:off x="6643080" y="4262040"/>
              <a:ext cx="452160" cy="349920"/>
            </a:xfrm>
            <a:custGeom>
              <a:avLst/>
              <a:gdLst/>
              <a:ahLst/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자유형: 도형 43"/>
            <p:cNvSpPr/>
            <p:nvPr/>
          </p:nvSpPr>
          <p:spPr>
            <a:xfrm>
              <a:off x="6712560" y="3601800"/>
              <a:ext cx="43560" cy="57960"/>
            </a:xfrm>
            <a:custGeom>
              <a:avLst/>
              <a:gdLst/>
              <a:ahLst/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자유형: 도형 44"/>
            <p:cNvSpPr/>
            <p:nvPr/>
          </p:nvSpPr>
          <p:spPr>
            <a:xfrm>
              <a:off x="6727320" y="3515760"/>
              <a:ext cx="204120" cy="160200"/>
            </a:xfrm>
            <a:custGeom>
              <a:avLst/>
              <a:gdLst/>
              <a:ahLst/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자유형: 도형 45"/>
            <p:cNvSpPr/>
            <p:nvPr/>
          </p:nvSpPr>
          <p:spPr>
            <a:xfrm>
              <a:off x="9498960" y="3477960"/>
              <a:ext cx="101880" cy="145800"/>
            </a:xfrm>
            <a:custGeom>
              <a:avLst/>
              <a:gdLst/>
              <a:ahLst/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자유형: 도형 46"/>
            <p:cNvSpPr/>
            <p:nvPr/>
          </p:nvSpPr>
          <p:spPr>
            <a:xfrm>
              <a:off x="8345160" y="3897360"/>
              <a:ext cx="131040" cy="174960"/>
            </a:xfrm>
            <a:custGeom>
              <a:avLst/>
              <a:gdLst/>
              <a:ahLst/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자유형: 도형 47"/>
            <p:cNvSpPr/>
            <p:nvPr/>
          </p:nvSpPr>
          <p:spPr>
            <a:xfrm>
              <a:off x="7747560" y="3580560"/>
              <a:ext cx="846360" cy="890280"/>
            </a:xfrm>
            <a:custGeom>
              <a:avLst/>
              <a:gdLst/>
              <a:ahLst/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자유형: 도형 48"/>
            <p:cNvSpPr/>
            <p:nvPr/>
          </p:nvSpPr>
          <p:spPr>
            <a:xfrm>
              <a:off x="8339040" y="2952360"/>
              <a:ext cx="963360" cy="408600"/>
            </a:xfrm>
            <a:custGeom>
              <a:avLst/>
              <a:gdLst/>
              <a:ahLst/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자유형: 도형 49"/>
            <p:cNvSpPr/>
            <p:nvPr/>
          </p:nvSpPr>
          <p:spPr>
            <a:xfrm>
              <a:off x="6710040" y="3678840"/>
              <a:ext cx="14400" cy="43560"/>
            </a:xfrm>
            <a:custGeom>
              <a:avLst/>
              <a:gdLst/>
              <a:ahLst/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자유형: 도형 50"/>
            <p:cNvSpPr/>
            <p:nvPr/>
          </p:nvSpPr>
          <p:spPr>
            <a:xfrm>
              <a:off x="6683400" y="3652200"/>
              <a:ext cx="43560" cy="131040"/>
            </a:xfrm>
            <a:custGeom>
              <a:avLst/>
              <a:gdLst/>
              <a:ahLst/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자유형: 도형 51"/>
            <p:cNvSpPr/>
            <p:nvPr/>
          </p:nvSpPr>
          <p:spPr>
            <a:xfrm>
              <a:off x="6707160" y="3650040"/>
              <a:ext cx="131040" cy="145800"/>
            </a:xfrm>
            <a:custGeom>
              <a:avLst/>
              <a:gdLst/>
              <a:ahLst/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자유형: 도형 52"/>
            <p:cNvSpPr/>
            <p:nvPr/>
          </p:nvSpPr>
          <p:spPr>
            <a:xfrm>
              <a:off x="7781760" y="3301200"/>
              <a:ext cx="335520" cy="145800"/>
            </a:xfrm>
            <a:custGeom>
              <a:avLst/>
              <a:gdLst/>
              <a:ahLst/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자유형: 도형 53"/>
            <p:cNvSpPr/>
            <p:nvPr/>
          </p:nvSpPr>
          <p:spPr>
            <a:xfrm>
              <a:off x="6860160" y="3282840"/>
              <a:ext cx="204120" cy="87120"/>
            </a:xfrm>
            <a:custGeom>
              <a:avLst/>
              <a:gdLst/>
              <a:ahLst/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자유형: 도형 54"/>
            <p:cNvSpPr/>
            <p:nvPr/>
          </p:nvSpPr>
          <p:spPr>
            <a:xfrm>
              <a:off x="6438600" y="3339360"/>
              <a:ext cx="569160" cy="218520"/>
            </a:xfrm>
            <a:custGeom>
              <a:avLst/>
              <a:gdLst/>
              <a:ahLst/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자유형: 도형 55"/>
            <p:cNvSpPr/>
            <p:nvPr/>
          </p:nvSpPr>
          <p:spPr>
            <a:xfrm>
              <a:off x="8047440" y="3567240"/>
              <a:ext cx="72720" cy="57960"/>
            </a:xfrm>
            <a:custGeom>
              <a:avLst/>
              <a:gdLst/>
              <a:ahLst/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자유형: 도형 56"/>
            <p:cNvSpPr/>
            <p:nvPr/>
          </p:nvSpPr>
          <p:spPr>
            <a:xfrm>
              <a:off x="9435240" y="3310920"/>
              <a:ext cx="204120" cy="189360"/>
            </a:xfrm>
            <a:custGeom>
              <a:avLst/>
              <a:gdLst/>
              <a:ahLst/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자유형: 도형 57"/>
            <p:cNvSpPr/>
            <p:nvPr/>
          </p:nvSpPr>
          <p:spPr>
            <a:xfrm>
              <a:off x="8112240" y="3761280"/>
              <a:ext cx="233280" cy="131040"/>
            </a:xfrm>
            <a:custGeom>
              <a:avLst/>
              <a:gdLst/>
              <a:ahLst/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자유형: 도형 58"/>
            <p:cNvSpPr/>
            <p:nvPr/>
          </p:nvSpPr>
          <p:spPr>
            <a:xfrm>
              <a:off x="8454240" y="3824280"/>
              <a:ext cx="262440" cy="569160"/>
            </a:xfrm>
            <a:custGeom>
              <a:avLst/>
              <a:gdLst/>
              <a:ahLst/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자유형: 도형 59"/>
            <p:cNvSpPr/>
            <p:nvPr/>
          </p:nvSpPr>
          <p:spPr>
            <a:xfrm>
              <a:off x="8364960" y="3833280"/>
              <a:ext cx="87120" cy="43560"/>
            </a:xfrm>
            <a:custGeom>
              <a:avLst/>
              <a:gdLst/>
              <a:ahLst/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자유형: 도형 60"/>
            <p:cNvSpPr/>
            <p:nvPr/>
          </p:nvSpPr>
          <p:spPr>
            <a:xfrm>
              <a:off x="8750520" y="3995640"/>
              <a:ext cx="218520" cy="466920"/>
            </a:xfrm>
            <a:custGeom>
              <a:avLst/>
              <a:gdLst/>
              <a:ahLst/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자유형: 도형 61"/>
            <p:cNvSpPr/>
            <p:nvPr/>
          </p:nvSpPr>
          <p:spPr>
            <a:xfrm>
              <a:off x="8756640" y="4277160"/>
              <a:ext cx="174960" cy="131040"/>
            </a:xfrm>
            <a:custGeom>
              <a:avLst/>
              <a:gdLst/>
              <a:ahLst/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자유형: 도형 62"/>
            <p:cNvSpPr/>
            <p:nvPr/>
          </p:nvSpPr>
          <p:spPr>
            <a:xfrm>
              <a:off x="8689680" y="4024800"/>
              <a:ext cx="218520" cy="277200"/>
            </a:xfrm>
            <a:custGeom>
              <a:avLst/>
              <a:gdLst/>
              <a:ahLst/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자유형: 도형 63"/>
            <p:cNvSpPr/>
            <p:nvPr/>
          </p:nvSpPr>
          <p:spPr>
            <a:xfrm>
              <a:off x="8611200" y="4084920"/>
              <a:ext cx="248040" cy="466920"/>
            </a:xfrm>
            <a:custGeom>
              <a:avLst/>
              <a:gdLst/>
              <a:ahLst/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자유형: 도형 64"/>
            <p:cNvSpPr/>
            <p:nvPr/>
          </p:nvSpPr>
          <p:spPr>
            <a:xfrm>
              <a:off x="6085800" y="2826720"/>
              <a:ext cx="291600" cy="233280"/>
            </a:xfrm>
            <a:custGeom>
              <a:avLst/>
              <a:gdLst/>
              <a:ahLst/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자유형: 도형 65"/>
            <p:cNvSpPr/>
            <p:nvPr/>
          </p:nvSpPr>
          <p:spPr>
            <a:xfrm>
              <a:off x="6127920" y="3218760"/>
              <a:ext cx="101880" cy="101880"/>
            </a:xfrm>
            <a:custGeom>
              <a:avLst/>
              <a:gdLst/>
              <a:ahLst/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자유형: 도형 66"/>
            <p:cNvSpPr/>
            <p:nvPr/>
          </p:nvSpPr>
          <p:spPr>
            <a:xfrm>
              <a:off x="6072120" y="3167640"/>
              <a:ext cx="160200" cy="145800"/>
            </a:xfrm>
            <a:custGeom>
              <a:avLst/>
              <a:gdLst/>
              <a:ahLst/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자유형: 도형 67"/>
            <p:cNvSpPr/>
            <p:nvPr/>
          </p:nvSpPr>
          <p:spPr>
            <a:xfrm>
              <a:off x="6231600" y="3317760"/>
              <a:ext cx="57960" cy="116280"/>
            </a:xfrm>
            <a:custGeom>
              <a:avLst/>
              <a:gdLst/>
              <a:ahLst/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자유형: 도형 68"/>
            <p:cNvSpPr/>
            <p:nvPr/>
          </p:nvSpPr>
          <p:spPr>
            <a:xfrm>
              <a:off x="5948280" y="3069000"/>
              <a:ext cx="218520" cy="101880"/>
            </a:xfrm>
            <a:custGeom>
              <a:avLst/>
              <a:gdLst/>
              <a:ahLst/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자유형: 도형 69"/>
            <p:cNvSpPr/>
            <p:nvPr/>
          </p:nvSpPr>
          <p:spPr>
            <a:xfrm>
              <a:off x="6143400" y="3083040"/>
              <a:ext cx="189360" cy="116280"/>
            </a:xfrm>
            <a:custGeom>
              <a:avLst/>
              <a:gdLst/>
              <a:ahLst/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자유형: 도형 70"/>
            <p:cNvSpPr/>
            <p:nvPr/>
          </p:nvSpPr>
          <p:spPr>
            <a:xfrm>
              <a:off x="6030720" y="2988720"/>
              <a:ext cx="189360" cy="101880"/>
            </a:xfrm>
            <a:custGeom>
              <a:avLst/>
              <a:gdLst/>
              <a:ahLst/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자유형: 도형 71"/>
            <p:cNvSpPr/>
            <p:nvPr/>
          </p:nvSpPr>
          <p:spPr>
            <a:xfrm>
              <a:off x="6164640" y="3048120"/>
              <a:ext cx="174960" cy="72720"/>
            </a:xfrm>
            <a:custGeom>
              <a:avLst/>
              <a:gdLst/>
              <a:ahLst/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자유형: 도형 72"/>
            <p:cNvSpPr/>
            <p:nvPr/>
          </p:nvSpPr>
          <p:spPr>
            <a:xfrm>
              <a:off x="5355000" y="3336840"/>
              <a:ext cx="101880" cy="189360"/>
            </a:xfrm>
            <a:custGeom>
              <a:avLst/>
              <a:gdLst/>
              <a:ahLst/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자유형: 도형 73"/>
            <p:cNvSpPr/>
            <p:nvPr/>
          </p:nvSpPr>
          <p:spPr>
            <a:xfrm>
              <a:off x="5748840" y="2889000"/>
              <a:ext cx="116280" cy="101880"/>
            </a:xfrm>
            <a:custGeom>
              <a:avLst/>
              <a:gdLst/>
              <a:ahLst/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자유형: 도형 74"/>
            <p:cNvSpPr/>
            <p:nvPr/>
          </p:nvSpPr>
          <p:spPr>
            <a:xfrm>
              <a:off x="5829840" y="3026160"/>
              <a:ext cx="14400" cy="28800"/>
            </a:xfrm>
            <a:custGeom>
              <a:avLst/>
              <a:gdLst/>
              <a:ahLst/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자유형: 도형 75"/>
            <p:cNvSpPr/>
            <p:nvPr/>
          </p:nvSpPr>
          <p:spPr>
            <a:xfrm>
              <a:off x="5728320" y="2970000"/>
              <a:ext cx="116280" cy="87120"/>
            </a:xfrm>
            <a:custGeom>
              <a:avLst/>
              <a:gdLst/>
              <a:ahLst/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자유형: 도형 76"/>
            <p:cNvSpPr/>
            <p:nvPr/>
          </p:nvSpPr>
          <p:spPr>
            <a:xfrm>
              <a:off x="6270840" y="3095640"/>
              <a:ext cx="277200" cy="174960"/>
            </a:xfrm>
            <a:custGeom>
              <a:avLst/>
              <a:gdLst/>
              <a:ahLst/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자유형: 도형 77"/>
            <p:cNvSpPr/>
            <p:nvPr/>
          </p:nvSpPr>
          <p:spPr>
            <a:xfrm>
              <a:off x="6463440" y="3089880"/>
              <a:ext cx="87120" cy="116280"/>
            </a:xfrm>
            <a:custGeom>
              <a:avLst/>
              <a:gdLst/>
              <a:ahLst/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자유형: 도형 78"/>
            <p:cNvSpPr/>
            <p:nvPr/>
          </p:nvSpPr>
          <p:spPr>
            <a:xfrm>
              <a:off x="6324480" y="3259080"/>
              <a:ext cx="189360" cy="101880"/>
            </a:xfrm>
            <a:custGeom>
              <a:avLst/>
              <a:gdLst/>
              <a:ahLst/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자유형: 도형 79"/>
            <p:cNvSpPr/>
            <p:nvPr/>
          </p:nvSpPr>
          <p:spPr>
            <a:xfrm>
              <a:off x="6269040" y="3323880"/>
              <a:ext cx="87120" cy="57960"/>
            </a:xfrm>
            <a:custGeom>
              <a:avLst/>
              <a:gdLst/>
              <a:ahLst/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자유형: 도형 80"/>
            <p:cNvSpPr/>
            <p:nvPr/>
          </p:nvSpPr>
          <p:spPr>
            <a:xfrm>
              <a:off x="6322680" y="2932200"/>
              <a:ext cx="540000" cy="306360"/>
            </a:xfrm>
            <a:custGeom>
              <a:avLst/>
              <a:gdLst/>
              <a:ahLst/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자유형: 도형 81"/>
            <p:cNvSpPr/>
            <p:nvPr/>
          </p:nvSpPr>
          <p:spPr>
            <a:xfrm>
              <a:off x="6353280" y="2768760"/>
              <a:ext cx="291600" cy="204120"/>
            </a:xfrm>
            <a:custGeom>
              <a:avLst/>
              <a:gdLst/>
              <a:ahLst/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자유형: 도형 82"/>
            <p:cNvSpPr/>
            <p:nvPr/>
          </p:nvSpPr>
          <p:spPr>
            <a:xfrm>
              <a:off x="6283800" y="2685960"/>
              <a:ext cx="218520" cy="101880"/>
            </a:xfrm>
            <a:custGeom>
              <a:avLst/>
              <a:gdLst/>
              <a:ahLst/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자유형: 도형 83"/>
            <p:cNvSpPr/>
            <p:nvPr/>
          </p:nvSpPr>
          <p:spPr>
            <a:xfrm>
              <a:off x="6282360" y="2757600"/>
              <a:ext cx="174960" cy="101880"/>
            </a:xfrm>
            <a:custGeom>
              <a:avLst/>
              <a:gdLst/>
              <a:ahLst/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자유형: 도형 84"/>
            <p:cNvSpPr/>
            <p:nvPr/>
          </p:nvSpPr>
          <p:spPr>
            <a:xfrm>
              <a:off x="5842440" y="3123360"/>
              <a:ext cx="131040" cy="72720"/>
            </a:xfrm>
            <a:custGeom>
              <a:avLst/>
              <a:gdLst/>
              <a:ahLst/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자유형: 도형 85"/>
            <p:cNvSpPr/>
            <p:nvPr/>
          </p:nvSpPr>
          <p:spPr>
            <a:xfrm>
              <a:off x="5838480" y="2829240"/>
              <a:ext cx="277200" cy="306360"/>
            </a:xfrm>
            <a:custGeom>
              <a:avLst/>
              <a:gdLst/>
              <a:ahLst/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자유형: 도형 86"/>
            <p:cNvSpPr/>
            <p:nvPr/>
          </p:nvSpPr>
          <p:spPr>
            <a:xfrm>
              <a:off x="6286320" y="2086560"/>
              <a:ext cx="320760" cy="510840"/>
            </a:xfrm>
            <a:custGeom>
              <a:avLst/>
              <a:gdLst/>
              <a:ahLst/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자유형: 도형 87"/>
            <p:cNvSpPr/>
            <p:nvPr/>
          </p:nvSpPr>
          <p:spPr>
            <a:xfrm>
              <a:off x="6699960" y="3694680"/>
              <a:ext cx="642240" cy="510840"/>
            </a:xfrm>
            <a:custGeom>
              <a:avLst/>
              <a:gdLst/>
              <a:ahLst/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자유형: 도형 88"/>
            <p:cNvSpPr/>
            <p:nvPr/>
          </p:nvSpPr>
          <p:spPr>
            <a:xfrm>
              <a:off x="7231680" y="3932640"/>
              <a:ext cx="248040" cy="277200"/>
            </a:xfrm>
            <a:custGeom>
              <a:avLst/>
              <a:gdLst/>
              <a:ahLst/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자유형: 도형 89"/>
            <p:cNvSpPr/>
            <p:nvPr/>
          </p:nvSpPr>
          <p:spPr>
            <a:xfrm>
              <a:off x="7192080" y="3902760"/>
              <a:ext cx="28800" cy="43560"/>
            </a:xfrm>
            <a:custGeom>
              <a:avLst/>
              <a:gdLst/>
              <a:ahLst/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자유형: 도형 90"/>
            <p:cNvSpPr/>
            <p:nvPr/>
          </p:nvSpPr>
          <p:spPr>
            <a:xfrm>
              <a:off x="7230600" y="3894840"/>
              <a:ext cx="145800" cy="116280"/>
            </a:xfrm>
            <a:custGeom>
              <a:avLst/>
              <a:gdLst/>
              <a:ahLst/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자유형: 도형 91"/>
            <p:cNvSpPr/>
            <p:nvPr/>
          </p:nvSpPr>
          <p:spPr>
            <a:xfrm>
              <a:off x="8683200" y="4523040"/>
              <a:ext cx="598320" cy="174960"/>
            </a:xfrm>
            <a:custGeom>
              <a:avLst/>
              <a:gdLst/>
              <a:ahLst/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자유형: 도형 92"/>
            <p:cNvSpPr/>
            <p:nvPr/>
          </p:nvSpPr>
          <p:spPr>
            <a:xfrm>
              <a:off x="9116280" y="4583160"/>
              <a:ext cx="43560" cy="28800"/>
            </a:xfrm>
            <a:custGeom>
              <a:avLst/>
              <a:gdLst/>
              <a:ahLst/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자유형: 도형 93"/>
            <p:cNvSpPr/>
            <p:nvPr/>
          </p:nvSpPr>
          <p:spPr>
            <a:xfrm>
              <a:off x="6827040" y="3508560"/>
              <a:ext cx="291600" cy="291600"/>
            </a:xfrm>
            <a:custGeom>
              <a:avLst/>
              <a:gdLst/>
              <a:ahLst/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자유형: 도형 94"/>
            <p:cNvSpPr/>
            <p:nvPr/>
          </p:nvSpPr>
          <p:spPr>
            <a:xfrm>
              <a:off x="7067880" y="3762360"/>
              <a:ext cx="57960" cy="57960"/>
            </a:xfrm>
            <a:custGeom>
              <a:avLst/>
              <a:gdLst/>
              <a:ahLst/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자유형: 도형 95"/>
            <p:cNvSpPr/>
            <p:nvPr/>
          </p:nvSpPr>
          <p:spPr>
            <a:xfrm>
              <a:off x="5502240" y="2988000"/>
              <a:ext cx="437760" cy="364680"/>
            </a:xfrm>
            <a:custGeom>
              <a:avLst/>
              <a:gdLst/>
              <a:ahLst/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자유형: 도형 96"/>
            <p:cNvSpPr/>
            <p:nvPr/>
          </p:nvSpPr>
          <p:spPr>
            <a:xfrm>
              <a:off x="2858040" y="4277880"/>
              <a:ext cx="72720" cy="43560"/>
            </a:xfrm>
            <a:custGeom>
              <a:avLst/>
              <a:gdLst/>
              <a:ahLst/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자유형: 도형 97"/>
            <p:cNvSpPr/>
            <p:nvPr/>
          </p:nvSpPr>
          <p:spPr>
            <a:xfrm>
              <a:off x="2881080" y="4225320"/>
              <a:ext cx="189360" cy="101880"/>
            </a:xfrm>
            <a:custGeom>
              <a:avLst/>
              <a:gdLst/>
              <a:ahLst/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자유형: 도형 98"/>
            <p:cNvSpPr/>
            <p:nvPr/>
          </p:nvSpPr>
          <p:spPr>
            <a:xfrm>
              <a:off x="2026440" y="3677040"/>
              <a:ext cx="934200" cy="583560"/>
            </a:xfrm>
            <a:custGeom>
              <a:avLst/>
              <a:gdLst/>
              <a:ahLst/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자유형: 도형 99"/>
            <p:cNvSpPr/>
            <p:nvPr/>
          </p:nvSpPr>
          <p:spPr>
            <a:xfrm>
              <a:off x="2780640" y="4169160"/>
              <a:ext cx="131040" cy="131040"/>
            </a:xfrm>
            <a:custGeom>
              <a:avLst/>
              <a:gdLst/>
              <a:ahLst/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자유형: 도형 100"/>
            <p:cNvSpPr/>
            <p:nvPr/>
          </p:nvSpPr>
          <p:spPr>
            <a:xfrm>
              <a:off x="2883960" y="4150080"/>
              <a:ext cx="43560" cy="72720"/>
            </a:xfrm>
            <a:custGeom>
              <a:avLst/>
              <a:gdLst/>
              <a:ahLst/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자유형: 도형 101"/>
            <p:cNvSpPr/>
            <p:nvPr/>
          </p:nvSpPr>
          <p:spPr>
            <a:xfrm>
              <a:off x="3338280" y="4096080"/>
              <a:ext cx="87120" cy="72720"/>
            </a:xfrm>
            <a:custGeom>
              <a:avLst/>
              <a:gdLst/>
              <a:ahLst/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자유형: 도형 102"/>
            <p:cNvSpPr/>
            <p:nvPr/>
          </p:nvSpPr>
          <p:spPr>
            <a:xfrm>
              <a:off x="3420720" y="4106880"/>
              <a:ext cx="101880" cy="57960"/>
            </a:xfrm>
            <a:custGeom>
              <a:avLst/>
              <a:gdLst/>
              <a:ahLst/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자유형: 도형 103"/>
            <p:cNvSpPr/>
            <p:nvPr/>
          </p:nvSpPr>
          <p:spPr>
            <a:xfrm>
              <a:off x="2939040" y="4258800"/>
              <a:ext cx="131040" cy="131040"/>
            </a:xfrm>
            <a:custGeom>
              <a:avLst/>
              <a:gdLst/>
              <a:ahLst/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자유형: 도형 104"/>
            <p:cNvSpPr/>
            <p:nvPr/>
          </p:nvSpPr>
          <p:spPr>
            <a:xfrm>
              <a:off x="3357720" y="4567320"/>
              <a:ext cx="1211400" cy="1240920"/>
            </a:xfrm>
            <a:custGeom>
              <a:avLst/>
              <a:gdLst/>
              <a:ahLst/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자유형: 도형 105"/>
            <p:cNvSpPr/>
            <p:nvPr/>
          </p:nvSpPr>
          <p:spPr>
            <a:xfrm>
              <a:off x="3836160" y="5693040"/>
              <a:ext cx="145800" cy="160200"/>
            </a:xfrm>
            <a:custGeom>
              <a:avLst/>
              <a:gdLst/>
              <a:ahLst/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자유형: 도형 106"/>
            <p:cNvSpPr/>
            <p:nvPr/>
          </p:nvSpPr>
          <p:spPr>
            <a:xfrm>
              <a:off x="3365640" y="5419080"/>
              <a:ext cx="613080" cy="1211400"/>
            </a:xfrm>
            <a:custGeom>
              <a:avLst/>
              <a:gdLst/>
              <a:ahLst/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자유형: 도형 107"/>
            <p:cNvSpPr/>
            <p:nvPr/>
          </p:nvSpPr>
          <p:spPr>
            <a:xfrm>
              <a:off x="3299400" y="5277600"/>
              <a:ext cx="262440" cy="1386720"/>
            </a:xfrm>
            <a:custGeom>
              <a:avLst/>
              <a:gdLst/>
              <a:ahLst/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자유형: 도형 108"/>
            <p:cNvSpPr/>
            <p:nvPr/>
          </p:nvSpPr>
          <p:spPr>
            <a:xfrm>
              <a:off x="3697920" y="5335560"/>
              <a:ext cx="262440" cy="262440"/>
            </a:xfrm>
            <a:custGeom>
              <a:avLst/>
              <a:gdLst/>
              <a:ahLst/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자유형: 도형 109"/>
            <p:cNvSpPr/>
            <p:nvPr/>
          </p:nvSpPr>
          <p:spPr>
            <a:xfrm>
              <a:off x="2986200" y="4384080"/>
              <a:ext cx="101880" cy="87120"/>
            </a:xfrm>
            <a:custGeom>
              <a:avLst/>
              <a:gdLst/>
              <a:ahLst/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자유형: 도형 110"/>
            <p:cNvSpPr/>
            <p:nvPr/>
          </p:nvSpPr>
          <p:spPr>
            <a:xfrm>
              <a:off x="3076560" y="4427640"/>
              <a:ext cx="174960" cy="72720"/>
            </a:xfrm>
            <a:custGeom>
              <a:avLst/>
              <a:gdLst/>
              <a:ahLst/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자유형: 도형 111"/>
            <p:cNvSpPr/>
            <p:nvPr/>
          </p:nvSpPr>
          <p:spPr>
            <a:xfrm>
              <a:off x="3197880" y="4340880"/>
              <a:ext cx="364680" cy="510840"/>
            </a:xfrm>
            <a:custGeom>
              <a:avLst/>
              <a:gdLst/>
              <a:ahLst/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자유형: 도형 112"/>
            <p:cNvSpPr/>
            <p:nvPr/>
          </p:nvSpPr>
          <p:spPr>
            <a:xfrm>
              <a:off x="3489480" y="5033880"/>
              <a:ext cx="364680" cy="423000"/>
            </a:xfrm>
            <a:custGeom>
              <a:avLst/>
              <a:gdLst/>
              <a:ahLst/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자유형: 도형 113"/>
            <p:cNvSpPr/>
            <p:nvPr/>
          </p:nvSpPr>
          <p:spPr>
            <a:xfrm>
              <a:off x="3126240" y="4733280"/>
              <a:ext cx="393840" cy="569160"/>
            </a:xfrm>
            <a:custGeom>
              <a:avLst/>
              <a:gdLst/>
              <a:ahLst/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자유형: 도형 114"/>
            <p:cNvSpPr/>
            <p:nvPr/>
          </p:nvSpPr>
          <p:spPr>
            <a:xfrm>
              <a:off x="3373200" y="4350960"/>
              <a:ext cx="423000" cy="349920"/>
            </a:xfrm>
            <a:custGeom>
              <a:avLst/>
              <a:gdLst/>
              <a:ahLst/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자유형: 도형 115"/>
            <p:cNvSpPr/>
            <p:nvPr/>
          </p:nvSpPr>
          <p:spPr>
            <a:xfrm>
              <a:off x="3851280" y="4536360"/>
              <a:ext cx="131040" cy="131040"/>
            </a:xfrm>
            <a:custGeom>
              <a:avLst/>
              <a:gdLst/>
              <a:ahLst/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자유형: 도형 116"/>
            <p:cNvSpPr/>
            <p:nvPr/>
          </p:nvSpPr>
          <p:spPr>
            <a:xfrm>
              <a:off x="3749400" y="4466160"/>
              <a:ext cx="145800" cy="218520"/>
            </a:xfrm>
            <a:custGeom>
              <a:avLst/>
              <a:gdLst/>
              <a:ahLst/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자유형: 도형 117"/>
            <p:cNvSpPr/>
            <p:nvPr/>
          </p:nvSpPr>
          <p:spPr>
            <a:xfrm>
              <a:off x="3961080" y="4548600"/>
              <a:ext cx="87120" cy="116280"/>
            </a:xfrm>
            <a:custGeom>
              <a:avLst/>
              <a:gdLst/>
              <a:ahLst/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자유형: 도형 118"/>
            <p:cNvSpPr/>
            <p:nvPr/>
          </p:nvSpPr>
          <p:spPr>
            <a:xfrm>
              <a:off x="3028320" y="3997440"/>
              <a:ext cx="320760" cy="101880"/>
            </a:xfrm>
            <a:custGeom>
              <a:avLst/>
              <a:gdLst/>
              <a:ahLst/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자유형: 도형 119"/>
            <p:cNvSpPr/>
            <p:nvPr/>
          </p:nvSpPr>
          <p:spPr>
            <a:xfrm>
              <a:off x="3216600" y="4149000"/>
              <a:ext cx="57960" cy="14400"/>
            </a:xfrm>
            <a:custGeom>
              <a:avLst/>
              <a:gdLst/>
              <a:ahLst/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자유형: 도형 120"/>
            <p:cNvSpPr/>
            <p:nvPr/>
          </p:nvSpPr>
          <p:spPr>
            <a:xfrm>
              <a:off x="3565800" y="4144320"/>
              <a:ext cx="43560" cy="14400"/>
            </a:xfrm>
            <a:custGeom>
              <a:avLst/>
              <a:gdLst/>
              <a:ahLst/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자유형: 도형 121"/>
            <p:cNvSpPr/>
            <p:nvPr/>
          </p:nvSpPr>
          <p:spPr>
            <a:xfrm>
              <a:off x="3758400" y="6472800"/>
              <a:ext cx="87120" cy="43560"/>
            </a:xfrm>
            <a:custGeom>
              <a:avLst/>
              <a:gdLst/>
              <a:ahLst/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자유형: 도형 122"/>
            <p:cNvSpPr/>
            <p:nvPr/>
          </p:nvSpPr>
          <p:spPr>
            <a:xfrm>
              <a:off x="2812320" y="4681440"/>
              <a:ext cx="496080" cy="204120"/>
            </a:xfrm>
            <a:custGeom>
              <a:avLst/>
              <a:gdLst/>
              <a:ahLst/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자유형: 도형 123"/>
            <p:cNvSpPr/>
            <p:nvPr/>
          </p:nvSpPr>
          <p:spPr>
            <a:xfrm>
              <a:off x="3395880" y="1200240"/>
              <a:ext cx="1883160" cy="1401480"/>
            </a:xfrm>
            <a:custGeom>
              <a:avLst/>
              <a:gdLst/>
              <a:ahLst/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자유형: 도형 124"/>
            <p:cNvSpPr/>
            <p:nvPr/>
          </p:nvSpPr>
          <p:spPr>
            <a:xfrm>
              <a:off x="4472640" y="6593760"/>
              <a:ext cx="57960" cy="43560"/>
            </a:xfrm>
            <a:custGeom>
              <a:avLst/>
              <a:gdLst/>
              <a:ahLst/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자유형: 도형 125"/>
            <p:cNvSpPr/>
            <p:nvPr/>
          </p:nvSpPr>
          <p:spPr>
            <a:xfrm>
              <a:off x="1281600" y="1233720"/>
              <a:ext cx="2730240" cy="2102400"/>
            </a:xfrm>
            <a:custGeom>
              <a:avLst/>
              <a:gdLst/>
              <a:ahLst/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자유형: 도형 126"/>
            <p:cNvSpPr/>
            <p:nvPr/>
          </p:nvSpPr>
          <p:spPr>
            <a:xfrm>
              <a:off x="452160" y="2023200"/>
              <a:ext cx="3124440" cy="2116800"/>
            </a:xfrm>
            <a:custGeom>
              <a:avLst/>
              <a:gdLst/>
              <a:ahLst/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rgbClr val="0058f8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자유형: 도형 127"/>
            <p:cNvSpPr/>
            <p:nvPr/>
          </p:nvSpPr>
          <p:spPr>
            <a:xfrm>
              <a:off x="5364360" y="3276720"/>
              <a:ext cx="393840" cy="277200"/>
            </a:xfrm>
            <a:custGeom>
              <a:avLst/>
              <a:gdLst/>
              <a:ahLst/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자유형: 도형 128"/>
            <p:cNvSpPr/>
            <p:nvPr/>
          </p:nvSpPr>
          <p:spPr>
            <a:xfrm>
              <a:off x="6047280" y="3155400"/>
              <a:ext cx="101880" cy="57960"/>
            </a:xfrm>
            <a:custGeom>
              <a:avLst/>
              <a:gdLst/>
              <a:ahLst/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자유형: 도형 129"/>
            <p:cNvSpPr/>
            <p:nvPr/>
          </p:nvSpPr>
          <p:spPr>
            <a:xfrm>
              <a:off x="6259680" y="3350160"/>
              <a:ext cx="189360" cy="248040"/>
            </a:xfrm>
            <a:custGeom>
              <a:avLst/>
              <a:gdLst/>
              <a:ahLst/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자유형: 도형 130"/>
            <p:cNvSpPr/>
            <p:nvPr/>
          </p:nvSpPr>
          <p:spPr>
            <a:xfrm>
              <a:off x="6627600" y="3564360"/>
              <a:ext cx="72720" cy="43560"/>
            </a:xfrm>
            <a:custGeom>
              <a:avLst/>
              <a:gdLst/>
              <a:ahLst/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자유형: 도형 131"/>
            <p:cNvSpPr/>
            <p:nvPr/>
          </p:nvSpPr>
          <p:spPr>
            <a:xfrm>
              <a:off x="4904280" y="2280240"/>
              <a:ext cx="320760" cy="160200"/>
            </a:xfrm>
            <a:custGeom>
              <a:avLst/>
              <a:gdLst/>
              <a:ahLst/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자유형: 도형 132"/>
            <p:cNvSpPr/>
            <p:nvPr/>
          </p:nvSpPr>
          <p:spPr>
            <a:xfrm>
              <a:off x="5329800" y="2817360"/>
              <a:ext cx="131040" cy="145800"/>
            </a:xfrm>
            <a:custGeom>
              <a:avLst/>
              <a:gdLst/>
              <a:ahLst/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자유형: 도형 133"/>
            <p:cNvSpPr/>
            <p:nvPr/>
          </p:nvSpPr>
          <p:spPr>
            <a:xfrm>
              <a:off x="5401440" y="2566800"/>
              <a:ext cx="306360" cy="466920"/>
            </a:xfrm>
            <a:custGeom>
              <a:avLst/>
              <a:gdLst/>
              <a:ahLst/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rgbClr val="0058f8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자유형: 도형 135"/>
            <p:cNvSpPr/>
            <p:nvPr/>
          </p:nvSpPr>
          <p:spPr>
            <a:xfrm>
              <a:off x="5899320" y="2703240"/>
              <a:ext cx="145800" cy="131040"/>
            </a:xfrm>
            <a:custGeom>
              <a:avLst/>
              <a:gdLst/>
              <a:ahLst/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자유형: 도형 136"/>
            <p:cNvSpPr/>
            <p:nvPr/>
          </p:nvSpPr>
          <p:spPr>
            <a:xfrm>
              <a:off x="5997960" y="2143440"/>
              <a:ext cx="379440" cy="656640"/>
            </a:xfrm>
            <a:custGeom>
              <a:avLst/>
              <a:gdLst/>
              <a:ahLst/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자유형: 도형 137"/>
            <p:cNvSpPr/>
            <p:nvPr/>
          </p:nvSpPr>
          <p:spPr>
            <a:xfrm>
              <a:off x="6316200" y="2615400"/>
              <a:ext cx="189360" cy="87120"/>
            </a:xfrm>
            <a:custGeom>
              <a:avLst/>
              <a:gdLst/>
              <a:ahLst/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자유형: 도형 138"/>
            <p:cNvSpPr/>
            <p:nvPr/>
          </p:nvSpPr>
          <p:spPr>
            <a:xfrm>
              <a:off x="6669000" y="4572000"/>
              <a:ext cx="248040" cy="291600"/>
            </a:xfrm>
            <a:custGeom>
              <a:avLst/>
              <a:gdLst/>
              <a:ahLst/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자유형: 도형 139"/>
            <p:cNvSpPr/>
            <p:nvPr/>
          </p:nvSpPr>
          <p:spPr>
            <a:xfrm>
              <a:off x="6534000" y="4594680"/>
              <a:ext cx="160200" cy="174960"/>
            </a:xfrm>
            <a:custGeom>
              <a:avLst/>
              <a:gdLst/>
              <a:ahLst/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자유형: 도형 140"/>
            <p:cNvSpPr/>
            <p:nvPr/>
          </p:nvSpPr>
          <p:spPr>
            <a:xfrm>
              <a:off x="7362000" y="3208680"/>
              <a:ext cx="525240" cy="320760"/>
            </a:xfrm>
            <a:custGeom>
              <a:avLst/>
              <a:gdLst/>
              <a:ahLst/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자유형: 도형 141"/>
            <p:cNvSpPr/>
            <p:nvPr/>
          </p:nvSpPr>
          <p:spPr>
            <a:xfrm>
              <a:off x="5805360" y="1431360"/>
              <a:ext cx="788040" cy="1255320"/>
            </a:xfrm>
            <a:custGeom>
              <a:avLst/>
              <a:gdLst/>
              <a:ahLst/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자유형: 도형 142"/>
            <p:cNvSpPr/>
            <p:nvPr/>
          </p:nvSpPr>
          <p:spPr>
            <a:xfrm>
              <a:off x="11428200" y="2438280"/>
              <a:ext cx="87120" cy="28800"/>
            </a:xfrm>
            <a:custGeom>
              <a:avLst/>
              <a:gdLst/>
              <a:ahLst/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자유형: 도형 143"/>
            <p:cNvSpPr/>
            <p:nvPr/>
          </p:nvSpPr>
          <p:spPr>
            <a:xfrm>
              <a:off x="9603000" y="3219480"/>
              <a:ext cx="525240" cy="510840"/>
            </a:xfrm>
            <a:custGeom>
              <a:avLst/>
              <a:gdLst/>
              <a:ahLst/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자유형: 도형 144"/>
            <p:cNvSpPr/>
            <p:nvPr/>
          </p:nvSpPr>
          <p:spPr>
            <a:xfrm>
              <a:off x="7918560" y="2894400"/>
              <a:ext cx="1839600" cy="1255320"/>
            </a:xfrm>
            <a:custGeom>
              <a:avLst/>
              <a:gdLst/>
              <a:ahLst/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자유형: 도형 145"/>
            <p:cNvSpPr/>
            <p:nvPr/>
          </p:nvSpPr>
          <p:spPr>
            <a:xfrm>
              <a:off x="9219600" y="4152960"/>
              <a:ext cx="277200" cy="408600"/>
            </a:xfrm>
            <a:custGeom>
              <a:avLst/>
              <a:gdLst/>
              <a:ahLst/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자유형: 도형 146"/>
            <p:cNvSpPr/>
            <p:nvPr/>
          </p:nvSpPr>
          <p:spPr>
            <a:xfrm>
              <a:off x="9950760" y="4818240"/>
              <a:ext cx="379440" cy="248040"/>
            </a:xfrm>
            <a:custGeom>
              <a:avLst/>
              <a:gdLst/>
              <a:ahLst/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자유형: 도형 147"/>
            <p:cNvSpPr/>
            <p:nvPr/>
          </p:nvSpPr>
          <p:spPr>
            <a:xfrm>
              <a:off x="8095320" y="4431240"/>
              <a:ext cx="57960" cy="116280"/>
            </a:xfrm>
            <a:custGeom>
              <a:avLst/>
              <a:gdLst/>
              <a:ahLst/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자유형: 도형 148"/>
            <p:cNvSpPr/>
            <p:nvPr/>
          </p:nvSpPr>
          <p:spPr>
            <a:xfrm>
              <a:off x="6955200" y="5096520"/>
              <a:ext cx="218520" cy="437760"/>
            </a:xfrm>
            <a:custGeom>
              <a:avLst/>
              <a:gdLst/>
              <a:ahLst/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자유형: 도형 149"/>
            <p:cNvSpPr/>
            <p:nvPr/>
          </p:nvSpPr>
          <p:spPr>
            <a:xfrm>
              <a:off x="6942960" y="4130640"/>
              <a:ext cx="364680" cy="218520"/>
            </a:xfrm>
            <a:custGeom>
              <a:avLst/>
              <a:gdLst/>
              <a:ahLst/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자유형: 도형 150"/>
            <p:cNvSpPr/>
            <p:nvPr/>
          </p:nvSpPr>
          <p:spPr>
            <a:xfrm>
              <a:off x="7737480" y="6377760"/>
              <a:ext cx="57960" cy="43560"/>
            </a:xfrm>
            <a:custGeom>
              <a:avLst/>
              <a:gdLst/>
              <a:ahLst/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자유형: 도형 151"/>
            <p:cNvSpPr/>
            <p:nvPr/>
          </p:nvSpPr>
          <p:spPr>
            <a:xfrm>
              <a:off x="10377000" y="4905360"/>
              <a:ext cx="233280" cy="160200"/>
            </a:xfrm>
            <a:custGeom>
              <a:avLst/>
              <a:gdLst/>
              <a:ahLst/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자유형: 도형 152"/>
            <p:cNvSpPr/>
            <p:nvPr/>
          </p:nvSpPr>
          <p:spPr>
            <a:xfrm>
              <a:off x="10377000" y="4905360"/>
              <a:ext cx="233280" cy="160200"/>
            </a:xfrm>
            <a:custGeom>
              <a:avLst/>
              <a:gdLst/>
              <a:ahLst/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자유형: 도형 153"/>
            <p:cNvSpPr/>
            <p:nvPr/>
          </p:nvSpPr>
          <p:spPr>
            <a:xfrm>
              <a:off x="9084240" y="5066640"/>
              <a:ext cx="1255320" cy="1109520"/>
            </a:xfrm>
            <a:custGeom>
              <a:avLst/>
              <a:gdLst/>
              <a:ahLst/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rgbClr val="0058f8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자유형: 도형 154"/>
            <p:cNvSpPr/>
            <p:nvPr/>
          </p:nvSpPr>
          <p:spPr>
            <a:xfrm>
              <a:off x="10741320" y="5861520"/>
              <a:ext cx="364680" cy="452160"/>
            </a:xfrm>
            <a:custGeom>
              <a:avLst/>
              <a:gdLst/>
              <a:ahLst/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자유형: 도형 155"/>
            <p:cNvSpPr/>
            <p:nvPr/>
          </p:nvSpPr>
          <p:spPr>
            <a:xfrm>
              <a:off x="11079000" y="5248440"/>
              <a:ext cx="72720" cy="57960"/>
            </a:xfrm>
            <a:custGeom>
              <a:avLst/>
              <a:gdLst/>
              <a:ahLst/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자유형: 도형 156"/>
            <p:cNvSpPr/>
            <p:nvPr/>
          </p:nvSpPr>
          <p:spPr>
            <a:xfrm>
              <a:off x="7260480" y="3319920"/>
              <a:ext cx="437760" cy="262440"/>
            </a:xfrm>
            <a:custGeom>
              <a:avLst/>
              <a:gdLst/>
              <a:ahLst/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자유형: 도형 157"/>
            <p:cNvSpPr/>
            <p:nvPr/>
          </p:nvSpPr>
          <p:spPr>
            <a:xfrm>
              <a:off x="6991920" y="3421080"/>
              <a:ext cx="598320" cy="510840"/>
            </a:xfrm>
            <a:custGeom>
              <a:avLst/>
              <a:gdLst/>
              <a:ahLst/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자유형: 도형 158"/>
            <p:cNvSpPr/>
            <p:nvPr/>
          </p:nvSpPr>
          <p:spPr>
            <a:xfrm>
              <a:off x="7069320" y="2812320"/>
              <a:ext cx="1240920" cy="583560"/>
            </a:xfrm>
            <a:custGeom>
              <a:avLst/>
              <a:gdLst/>
              <a:ahLst/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자유형: 도형 159"/>
            <p:cNvSpPr/>
            <p:nvPr/>
          </p:nvSpPr>
          <p:spPr>
            <a:xfrm>
              <a:off x="6244200" y="1365120"/>
              <a:ext cx="5241600" cy="2000160"/>
            </a:xfrm>
            <a:custGeom>
              <a:avLst/>
              <a:gdLst/>
              <a:ahLst/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자유형: 도형 161"/>
            <p:cNvSpPr/>
            <p:nvPr/>
          </p:nvSpPr>
          <p:spPr>
            <a:xfrm>
              <a:off x="6022440" y="4559040"/>
              <a:ext cx="554400" cy="583560"/>
            </a:xfrm>
            <a:custGeom>
              <a:avLst/>
              <a:gdLst/>
              <a:ahLst/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자유형: 도형 162"/>
            <p:cNvSpPr/>
            <p:nvPr/>
          </p:nvSpPr>
          <p:spPr>
            <a:xfrm>
              <a:off x="6523200" y="4798800"/>
              <a:ext cx="43560" cy="57960"/>
            </a:xfrm>
            <a:custGeom>
              <a:avLst/>
              <a:gdLst/>
              <a:ahLst/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자유형: 도형 163"/>
            <p:cNvSpPr/>
            <p:nvPr/>
          </p:nvSpPr>
          <p:spPr>
            <a:xfrm>
              <a:off x="6554880" y="5052600"/>
              <a:ext cx="320760" cy="525240"/>
            </a:xfrm>
            <a:custGeom>
              <a:avLst/>
              <a:gdLst/>
              <a:ahLst/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자유형: 도형 164"/>
            <p:cNvSpPr/>
            <p:nvPr/>
          </p:nvSpPr>
          <p:spPr>
            <a:xfrm>
              <a:off x="6534720" y="4753080"/>
              <a:ext cx="335520" cy="335520"/>
            </a:xfrm>
            <a:custGeom>
              <a:avLst/>
              <a:gdLst/>
              <a:ahLst/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자유형: 도형 165"/>
            <p:cNvSpPr/>
            <p:nvPr/>
          </p:nvSpPr>
          <p:spPr>
            <a:xfrm>
              <a:off x="6633720" y="5023800"/>
              <a:ext cx="87120" cy="233280"/>
            </a:xfrm>
            <a:custGeom>
              <a:avLst/>
              <a:gdLst/>
              <a:ahLst/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자유형: 도형 166"/>
            <p:cNvSpPr/>
            <p:nvPr/>
          </p:nvSpPr>
          <p:spPr>
            <a:xfrm>
              <a:off x="10668600" y="5377320"/>
              <a:ext cx="87120" cy="57960"/>
            </a:xfrm>
            <a:custGeom>
              <a:avLst/>
              <a:gdLst/>
              <a:ahLst/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자유형: 도형 167"/>
            <p:cNvSpPr/>
            <p:nvPr/>
          </p:nvSpPr>
          <p:spPr>
            <a:xfrm>
              <a:off x="7725960" y="3386520"/>
              <a:ext cx="233280" cy="160200"/>
            </a:xfrm>
            <a:custGeom>
              <a:avLst/>
              <a:gdLst/>
              <a:ahLst/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자유형: 도형 168"/>
            <p:cNvSpPr/>
            <p:nvPr/>
          </p:nvSpPr>
          <p:spPr>
            <a:xfrm>
              <a:off x="3220560" y="3928680"/>
              <a:ext cx="14400" cy="43560"/>
            </a:xfrm>
            <a:custGeom>
              <a:avLst/>
              <a:gdLst/>
              <a:ahLst/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자유형: 도형 169"/>
            <p:cNvSpPr/>
            <p:nvPr/>
          </p:nvSpPr>
          <p:spPr>
            <a:xfrm>
              <a:off x="3732120" y="4393080"/>
              <a:ext cx="28800" cy="28800"/>
            </a:xfrm>
            <a:custGeom>
              <a:avLst/>
              <a:gdLst/>
              <a:ahLst/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자유형: 도형 170"/>
            <p:cNvSpPr/>
            <p:nvPr/>
          </p:nvSpPr>
          <p:spPr>
            <a:xfrm>
              <a:off x="6967440" y="3368880"/>
              <a:ext cx="101880" cy="87120"/>
            </a:xfrm>
            <a:custGeom>
              <a:avLst/>
              <a:gdLst/>
              <a:ahLst/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자유형: 도형 171"/>
            <p:cNvSpPr/>
            <p:nvPr/>
          </p:nvSpPr>
          <p:spPr>
            <a:xfrm>
              <a:off x="7014600" y="3348720"/>
              <a:ext cx="145800" cy="116280"/>
            </a:xfrm>
            <a:custGeom>
              <a:avLst/>
              <a:gdLst/>
              <a:ahLst/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자유형: 도형 172"/>
            <p:cNvSpPr/>
            <p:nvPr/>
          </p:nvSpPr>
          <p:spPr>
            <a:xfrm>
              <a:off x="7507080" y="3477960"/>
              <a:ext cx="437760" cy="306360"/>
            </a:xfrm>
            <a:custGeom>
              <a:avLst/>
              <a:gdLst/>
              <a:ahLst/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자유형: 도형 173"/>
            <p:cNvSpPr/>
            <p:nvPr/>
          </p:nvSpPr>
          <p:spPr>
            <a:xfrm>
              <a:off x="7518960" y="3525120"/>
              <a:ext cx="510840" cy="452160"/>
            </a:xfrm>
            <a:custGeom>
              <a:avLst/>
              <a:gdLst/>
              <a:ahLst/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자유형: 도형 174"/>
            <p:cNvSpPr/>
            <p:nvPr/>
          </p:nvSpPr>
          <p:spPr>
            <a:xfrm>
              <a:off x="8541720" y="4556880"/>
              <a:ext cx="1401480" cy="496080"/>
            </a:xfrm>
            <a:custGeom>
              <a:avLst/>
              <a:gdLst/>
              <a:ahLst/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자유형: 도형 175"/>
            <p:cNvSpPr/>
            <p:nvPr/>
          </p:nvSpPr>
          <p:spPr>
            <a:xfrm>
              <a:off x="9427320" y="4989240"/>
              <a:ext cx="101880" cy="28800"/>
            </a:xfrm>
            <a:custGeom>
              <a:avLst/>
              <a:gdLst/>
              <a:ahLst/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자유형: 도형 176"/>
            <p:cNvSpPr/>
            <p:nvPr/>
          </p:nvSpPr>
          <p:spPr>
            <a:xfrm>
              <a:off x="5856840" y="3148560"/>
              <a:ext cx="349920" cy="379440"/>
            </a:xfrm>
            <a:custGeom>
              <a:avLst/>
              <a:gdLst/>
              <a:ahLst/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자유형: 도형 177"/>
            <p:cNvSpPr/>
            <p:nvPr/>
          </p:nvSpPr>
          <p:spPr>
            <a:xfrm>
              <a:off x="6208200" y="3290400"/>
              <a:ext cx="28800" cy="43560"/>
            </a:xfrm>
            <a:custGeom>
              <a:avLst/>
              <a:gdLst/>
              <a:ahLst/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자유형: 도형 178"/>
            <p:cNvSpPr/>
            <p:nvPr/>
          </p:nvSpPr>
          <p:spPr>
            <a:xfrm>
              <a:off x="6217920" y="3180600"/>
              <a:ext cx="116280" cy="145800"/>
            </a:xfrm>
            <a:custGeom>
              <a:avLst/>
              <a:gdLst/>
              <a:ahLst/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solidFill>
              <a:srgbClr val="ddeeff"/>
            </a:solidFill>
            <a:ln w="2381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3" name="자유형: 도형 179"/>
          <p:cNvSpPr/>
          <p:nvPr/>
        </p:nvSpPr>
        <p:spPr>
          <a:xfrm>
            <a:off x="2398680" y="2859120"/>
            <a:ext cx="285480" cy="390240"/>
          </a:xfrm>
          <a:custGeom>
            <a:avLst/>
            <a:gdLst/>
            <a:ahLst/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001b4c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자유형: 도형 180"/>
          <p:cNvSpPr/>
          <p:nvPr/>
        </p:nvSpPr>
        <p:spPr>
          <a:xfrm>
            <a:off x="9740160" y="5022000"/>
            <a:ext cx="285480" cy="390240"/>
          </a:xfrm>
          <a:custGeom>
            <a:avLst/>
            <a:gdLst/>
            <a:ahLst/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001b4c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자유형: 도형 181"/>
          <p:cNvSpPr/>
          <p:nvPr/>
        </p:nvSpPr>
        <p:spPr>
          <a:xfrm>
            <a:off x="5420880" y="2404080"/>
            <a:ext cx="285480" cy="390240"/>
          </a:xfrm>
          <a:custGeom>
            <a:avLst/>
            <a:gdLst/>
            <a:ahLst/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001b4c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TextBox 184"/>
          <p:cNvSpPr/>
          <p:nvPr/>
        </p:nvSpPr>
        <p:spPr>
          <a:xfrm>
            <a:off x="1450440" y="442440"/>
            <a:ext cx="9290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World Map Slide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타원 21"/>
          <p:cNvSpPr/>
          <p:nvPr/>
        </p:nvSpPr>
        <p:spPr>
          <a:xfrm>
            <a:off x="4192920" y="1225800"/>
            <a:ext cx="1131120" cy="113112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사각형: 둥근 모서리 5"/>
          <p:cNvSpPr/>
          <p:nvPr/>
        </p:nvSpPr>
        <p:spPr>
          <a:xfrm>
            <a:off x="6946920" y="3632040"/>
            <a:ext cx="5054400" cy="86328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76200">
            <a:noFill/>
          </a:ln>
          <a:effectLst>
            <a:outerShdw algn="ctr" blurRad="152280" rotWithShape="0" sx="101000" sy="101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2" name="TextBox 12"/>
          <p:cNvSpPr/>
          <p:nvPr/>
        </p:nvSpPr>
        <p:spPr>
          <a:xfrm>
            <a:off x="546120" y="1504080"/>
            <a:ext cx="3492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Contents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903" name="그룹 22"/>
          <p:cNvGrpSpPr/>
          <p:nvPr/>
        </p:nvGrpSpPr>
        <p:grpSpPr>
          <a:xfrm>
            <a:off x="4557960" y="1516320"/>
            <a:ext cx="401040" cy="535320"/>
            <a:chOff x="4557960" y="1516320"/>
            <a:chExt cx="401040" cy="535320"/>
          </a:xfrm>
        </p:grpSpPr>
        <p:sp>
          <p:nvSpPr>
            <p:cNvPr id="904" name="자유형: 도형 23"/>
            <p:cNvSpPr/>
            <p:nvPr/>
          </p:nvSpPr>
          <p:spPr>
            <a:xfrm>
              <a:off x="4664160" y="1516320"/>
              <a:ext cx="194040" cy="103320"/>
            </a:xfrm>
            <a:custGeom>
              <a:avLst/>
              <a:gdLst/>
              <a:ahLst/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자유형: 도형 24"/>
            <p:cNvSpPr/>
            <p:nvPr/>
          </p:nvSpPr>
          <p:spPr>
            <a:xfrm>
              <a:off x="4557960" y="1546920"/>
              <a:ext cx="401040" cy="504720"/>
            </a:xfrm>
            <a:custGeom>
              <a:avLst/>
              <a:gdLst/>
              <a:ahLst/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6" name="TextBox 25"/>
          <p:cNvSpPr/>
          <p:nvPr/>
        </p:nvSpPr>
        <p:spPr>
          <a:xfrm>
            <a:off x="711360" y="2232360"/>
            <a:ext cx="33271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7" name="TextBox 28"/>
          <p:cNvSpPr/>
          <p:nvPr/>
        </p:nvSpPr>
        <p:spPr>
          <a:xfrm>
            <a:off x="7346880" y="3877920"/>
            <a:ext cx="4254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03. Sed do eiusmod tempor incididunt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8" name="TextBox 26"/>
          <p:cNvSpPr/>
          <p:nvPr/>
        </p:nvSpPr>
        <p:spPr>
          <a:xfrm>
            <a:off x="7634160" y="1466280"/>
            <a:ext cx="3679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01. Lorem ipsum dolor sit amet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9" name="TextBox 27"/>
          <p:cNvSpPr/>
          <p:nvPr/>
        </p:nvSpPr>
        <p:spPr>
          <a:xfrm>
            <a:off x="7634160" y="2672280"/>
            <a:ext cx="3679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02. Consectetur adipisicing elit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0" name="TextBox 29"/>
          <p:cNvSpPr/>
          <p:nvPr/>
        </p:nvSpPr>
        <p:spPr>
          <a:xfrm>
            <a:off x="7634160" y="5083920"/>
            <a:ext cx="3679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04. Ut labore et dolore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7" name="그림 10" descr=""/>
          <p:cNvPicPr/>
          <p:nvPr/>
        </p:nvPicPr>
        <p:blipFill>
          <a:blip r:embed="rId1"/>
          <a:stretch/>
        </p:blipFill>
        <p:spPr>
          <a:xfrm>
            <a:off x="7608600" y="1181160"/>
            <a:ext cx="2277360" cy="4495320"/>
          </a:xfrm>
          <a:prstGeom prst="rect">
            <a:avLst/>
          </a:prstGeom>
          <a:ln w="0">
            <a:noFill/>
          </a:ln>
          <a:effectLst>
            <a:outerShdw algn="ctr" blurRad="38160" rotWithShape="0" sx="101000" sy="101000">
              <a:srgbClr val="000000">
                <a:alpha val="23000"/>
              </a:srgbClr>
            </a:outerShdw>
          </a:effectLst>
        </p:spPr>
      </p:pic>
      <p:sp>
        <p:nvSpPr>
          <p:cNvPr id="1288" name="TextBox 11"/>
          <p:cNvSpPr/>
          <p:nvPr/>
        </p:nvSpPr>
        <p:spPr>
          <a:xfrm>
            <a:off x="1755000" y="2833200"/>
            <a:ext cx="401040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Lorem ipsum dolor sit amet, consectetur adipiscing elit, sed do eiusmod tempor incididunt ut labore et dolore magna aliqua.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Ut enim ad minim veniam, quis nostrud exercitation ullamco laboris nisi ut aliquip ex ea commodo consequat.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9" name="TextBox 12"/>
          <p:cNvSpPr/>
          <p:nvPr/>
        </p:nvSpPr>
        <p:spPr>
          <a:xfrm>
            <a:off x="1755000" y="1854000"/>
            <a:ext cx="401040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Title text block &amp;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Mobile project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90" name="그림 13" descr=""/>
          <p:cNvPicPr/>
          <p:nvPr/>
        </p:nvPicPr>
        <p:blipFill>
          <a:blip r:embed="rId2"/>
          <a:stretch/>
        </p:blipFill>
        <p:spPr>
          <a:xfrm>
            <a:off x="8120520" y="1268640"/>
            <a:ext cx="1251000" cy="1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TextBox 8"/>
          <p:cNvSpPr/>
          <p:nvPr/>
        </p:nvSpPr>
        <p:spPr>
          <a:xfrm>
            <a:off x="7901640" y="2712600"/>
            <a:ext cx="377460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Lorem ipsum dolor sit amet, consectetur adipiscing elit, sed do eiusmod tempor incididunt ut labore et dolore magna aliqua.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Ut enim ad minim veniam, quis nostrud exercitation ullamco laboris nisi ut aliquip ex ea commodo consequat.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2" name="TextBox 10"/>
          <p:cNvSpPr/>
          <p:nvPr/>
        </p:nvSpPr>
        <p:spPr>
          <a:xfrm>
            <a:off x="7901640" y="1701720"/>
            <a:ext cx="377460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Title text block &amp;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Tablet project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93" name="그림 11" descr=""/>
          <p:cNvPicPr/>
          <p:nvPr/>
        </p:nvPicPr>
        <p:blipFill>
          <a:blip r:embed="rId1"/>
          <a:stretch/>
        </p:blipFill>
        <p:spPr>
          <a:xfrm>
            <a:off x="1286640" y="1155600"/>
            <a:ext cx="5960520" cy="4546440"/>
          </a:xfrm>
          <a:prstGeom prst="rect">
            <a:avLst/>
          </a:prstGeom>
          <a:ln w="0">
            <a:noFill/>
          </a:ln>
          <a:effectLst>
            <a:outerShdw algn="ctr" blurRad="38160" rotWithShape="0" sx="101000" sy="101000">
              <a:srgbClr val="000000">
                <a:alpha val="2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TextBox 5"/>
          <p:cNvSpPr/>
          <p:nvPr/>
        </p:nvSpPr>
        <p:spPr>
          <a:xfrm>
            <a:off x="679680" y="2364120"/>
            <a:ext cx="3011400" cy="200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Lorem ipsum dolor sit amet, consectetur adipiscing elit, sed do eiusmod tempor incididunt ut labore et dolore magna aliqua.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Ut enim ad minim veniam, quis nostrud exercitation ullamco laboris nisi ut aliquip ex ea commodo consequat.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5" name="TextBox 10"/>
          <p:cNvSpPr/>
          <p:nvPr/>
        </p:nvSpPr>
        <p:spPr>
          <a:xfrm>
            <a:off x="679680" y="1270080"/>
            <a:ext cx="3011400" cy="11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Title text block &amp; Desktop project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96" name="그림 11" descr=""/>
          <p:cNvPicPr/>
          <p:nvPr/>
        </p:nvPicPr>
        <p:blipFill>
          <a:blip r:embed="rId1"/>
          <a:stretch/>
        </p:blipFill>
        <p:spPr>
          <a:xfrm>
            <a:off x="3754800" y="1054080"/>
            <a:ext cx="7638120" cy="4749840"/>
          </a:xfrm>
          <a:prstGeom prst="rect">
            <a:avLst/>
          </a:prstGeom>
          <a:ln w="0">
            <a:noFill/>
          </a:ln>
          <a:effectLst>
            <a:outerShdw algn="ctr" blurRad="38160" rotWithShape="0" sx="101000" sy="101000">
              <a:srgbClr val="000000">
                <a:alpha val="2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TextBox 506"/>
          <p:cNvSpPr/>
          <p:nvPr/>
        </p:nvSpPr>
        <p:spPr>
          <a:xfrm>
            <a:off x="9037440" y="4398840"/>
            <a:ext cx="262224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You can resize these icons keeping the quality.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You can change the stroke and fill color; just select the icon and click on the paint bucket/pen.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8" name="TextBox 507"/>
          <p:cNvSpPr/>
          <p:nvPr/>
        </p:nvSpPr>
        <p:spPr>
          <a:xfrm>
            <a:off x="8978040" y="3814920"/>
            <a:ext cx="2622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Icon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99" name="그래픽 508" descr=""/>
          <p:cNvPicPr/>
          <p:nvPr/>
        </p:nvPicPr>
        <p:blipFill>
          <a:blip r:embed="rId1"/>
          <a:stretch/>
        </p:blipFill>
        <p:spPr>
          <a:xfrm>
            <a:off x="631800" y="747720"/>
            <a:ext cx="543960" cy="412200"/>
          </a:xfrm>
          <a:prstGeom prst="rect">
            <a:avLst/>
          </a:prstGeom>
          <a:ln w="0">
            <a:noFill/>
          </a:ln>
        </p:spPr>
      </p:pic>
      <p:pic>
        <p:nvPicPr>
          <p:cNvPr id="1300" name="그래픽 509" descr=""/>
          <p:cNvPicPr/>
          <p:nvPr/>
        </p:nvPicPr>
        <p:blipFill>
          <a:blip r:embed="rId2"/>
          <a:stretch/>
        </p:blipFill>
        <p:spPr>
          <a:xfrm>
            <a:off x="1286640" y="752040"/>
            <a:ext cx="473760" cy="403560"/>
          </a:xfrm>
          <a:prstGeom prst="rect">
            <a:avLst/>
          </a:prstGeom>
          <a:ln w="0">
            <a:noFill/>
          </a:ln>
        </p:spPr>
      </p:pic>
      <p:pic>
        <p:nvPicPr>
          <p:cNvPr id="1301" name="그래픽 510" descr=""/>
          <p:cNvPicPr/>
          <p:nvPr/>
        </p:nvPicPr>
        <p:blipFill>
          <a:blip r:embed="rId3"/>
          <a:stretch/>
        </p:blipFill>
        <p:spPr>
          <a:xfrm>
            <a:off x="1942200" y="716760"/>
            <a:ext cx="534960" cy="473760"/>
          </a:xfrm>
          <a:prstGeom prst="rect">
            <a:avLst/>
          </a:prstGeom>
          <a:ln w="0">
            <a:noFill/>
          </a:ln>
        </p:spPr>
      </p:pic>
      <p:pic>
        <p:nvPicPr>
          <p:cNvPr id="1302" name="그래픽 511" descr=""/>
          <p:cNvPicPr/>
          <p:nvPr/>
        </p:nvPicPr>
        <p:blipFill>
          <a:blip r:embed="rId4"/>
          <a:stretch/>
        </p:blipFill>
        <p:spPr>
          <a:xfrm>
            <a:off x="2620800" y="708120"/>
            <a:ext cx="464760" cy="491040"/>
          </a:xfrm>
          <a:prstGeom prst="rect">
            <a:avLst/>
          </a:prstGeom>
          <a:ln w="0">
            <a:noFill/>
          </a:ln>
        </p:spPr>
      </p:pic>
      <p:pic>
        <p:nvPicPr>
          <p:cNvPr id="1303" name="그래픽 512" descr=""/>
          <p:cNvPicPr/>
          <p:nvPr/>
        </p:nvPicPr>
        <p:blipFill>
          <a:blip r:embed="rId5"/>
          <a:stretch/>
        </p:blipFill>
        <p:spPr>
          <a:xfrm>
            <a:off x="3300480" y="703800"/>
            <a:ext cx="534960" cy="500040"/>
          </a:xfrm>
          <a:prstGeom prst="rect">
            <a:avLst/>
          </a:prstGeom>
          <a:ln w="0">
            <a:noFill/>
          </a:ln>
        </p:spPr>
      </p:pic>
      <p:pic>
        <p:nvPicPr>
          <p:cNvPr id="1304" name="그래픽 513" descr=""/>
          <p:cNvPicPr/>
          <p:nvPr/>
        </p:nvPicPr>
        <p:blipFill>
          <a:blip r:embed="rId6"/>
          <a:stretch/>
        </p:blipFill>
        <p:spPr>
          <a:xfrm>
            <a:off x="4010040" y="686160"/>
            <a:ext cx="517680" cy="534960"/>
          </a:xfrm>
          <a:prstGeom prst="rect">
            <a:avLst/>
          </a:prstGeom>
          <a:ln w="0">
            <a:noFill/>
          </a:ln>
        </p:spPr>
      </p:pic>
      <p:pic>
        <p:nvPicPr>
          <p:cNvPr id="1305" name="그래픽 514" descr=""/>
          <p:cNvPicPr/>
          <p:nvPr/>
        </p:nvPicPr>
        <p:blipFill>
          <a:blip r:embed="rId7"/>
          <a:stretch/>
        </p:blipFill>
        <p:spPr>
          <a:xfrm>
            <a:off x="4756320" y="743040"/>
            <a:ext cx="473760" cy="420840"/>
          </a:xfrm>
          <a:prstGeom prst="rect">
            <a:avLst/>
          </a:prstGeom>
          <a:ln w="0">
            <a:noFill/>
          </a:ln>
        </p:spPr>
      </p:pic>
      <p:pic>
        <p:nvPicPr>
          <p:cNvPr id="1306" name="그래픽 515" descr=""/>
          <p:cNvPicPr/>
          <p:nvPr/>
        </p:nvPicPr>
        <p:blipFill>
          <a:blip r:embed="rId8"/>
          <a:stretch/>
        </p:blipFill>
        <p:spPr>
          <a:xfrm>
            <a:off x="5404320" y="721080"/>
            <a:ext cx="359640" cy="464760"/>
          </a:xfrm>
          <a:prstGeom prst="rect">
            <a:avLst/>
          </a:prstGeom>
          <a:ln w="0">
            <a:noFill/>
          </a:ln>
        </p:spPr>
      </p:pic>
      <p:pic>
        <p:nvPicPr>
          <p:cNvPr id="1307" name="그래픽 516" descr=""/>
          <p:cNvPicPr/>
          <p:nvPr/>
        </p:nvPicPr>
        <p:blipFill>
          <a:blip r:embed="rId9"/>
          <a:stretch/>
        </p:blipFill>
        <p:spPr>
          <a:xfrm>
            <a:off x="6069960" y="760680"/>
            <a:ext cx="429840" cy="385920"/>
          </a:xfrm>
          <a:prstGeom prst="rect">
            <a:avLst/>
          </a:prstGeom>
          <a:ln w="0">
            <a:noFill/>
          </a:ln>
        </p:spPr>
      </p:pic>
      <p:pic>
        <p:nvPicPr>
          <p:cNvPr id="1308" name="그래픽 517" descr=""/>
          <p:cNvPicPr/>
          <p:nvPr/>
        </p:nvPicPr>
        <p:blipFill>
          <a:blip r:embed="rId10"/>
          <a:stretch/>
        </p:blipFill>
        <p:spPr>
          <a:xfrm>
            <a:off x="6747120" y="725760"/>
            <a:ext cx="324360" cy="456120"/>
          </a:xfrm>
          <a:prstGeom prst="rect">
            <a:avLst/>
          </a:prstGeom>
          <a:ln w="0">
            <a:noFill/>
          </a:ln>
        </p:spPr>
      </p:pic>
      <p:pic>
        <p:nvPicPr>
          <p:cNvPr id="1309" name="그래픽 518" descr=""/>
          <p:cNvPicPr/>
          <p:nvPr/>
        </p:nvPicPr>
        <p:blipFill>
          <a:blip r:embed="rId11"/>
          <a:stretch/>
        </p:blipFill>
        <p:spPr>
          <a:xfrm>
            <a:off x="7366320" y="791280"/>
            <a:ext cx="543960" cy="324360"/>
          </a:xfrm>
          <a:prstGeom prst="rect">
            <a:avLst/>
          </a:prstGeom>
          <a:ln w="0">
            <a:noFill/>
          </a:ln>
        </p:spPr>
      </p:pic>
      <p:pic>
        <p:nvPicPr>
          <p:cNvPr id="1310" name="그래픽 519" descr=""/>
          <p:cNvPicPr/>
          <p:nvPr/>
        </p:nvPicPr>
        <p:blipFill>
          <a:blip r:embed="rId12"/>
          <a:stretch/>
        </p:blipFill>
        <p:spPr>
          <a:xfrm>
            <a:off x="8080920" y="712440"/>
            <a:ext cx="306720" cy="482400"/>
          </a:xfrm>
          <a:prstGeom prst="rect">
            <a:avLst/>
          </a:prstGeom>
          <a:ln w="0">
            <a:noFill/>
          </a:ln>
        </p:spPr>
      </p:pic>
      <p:pic>
        <p:nvPicPr>
          <p:cNvPr id="1311" name="그래픽 520" descr=""/>
          <p:cNvPicPr/>
          <p:nvPr/>
        </p:nvPicPr>
        <p:blipFill>
          <a:blip r:embed="rId13"/>
          <a:stretch/>
        </p:blipFill>
        <p:spPr>
          <a:xfrm>
            <a:off x="653760" y="1530360"/>
            <a:ext cx="500040" cy="324360"/>
          </a:xfrm>
          <a:prstGeom prst="rect">
            <a:avLst/>
          </a:prstGeom>
          <a:ln w="0">
            <a:noFill/>
          </a:ln>
        </p:spPr>
      </p:pic>
      <p:pic>
        <p:nvPicPr>
          <p:cNvPr id="1312" name="그래픽 521" descr=""/>
          <p:cNvPicPr/>
          <p:nvPr/>
        </p:nvPicPr>
        <p:blipFill>
          <a:blip r:embed="rId14"/>
          <a:stretch/>
        </p:blipFill>
        <p:spPr>
          <a:xfrm>
            <a:off x="1299960" y="1442520"/>
            <a:ext cx="447480" cy="500040"/>
          </a:xfrm>
          <a:prstGeom prst="rect">
            <a:avLst/>
          </a:prstGeom>
          <a:ln w="0">
            <a:noFill/>
          </a:ln>
        </p:spPr>
      </p:pic>
      <p:pic>
        <p:nvPicPr>
          <p:cNvPr id="1313" name="그래픽 522" descr=""/>
          <p:cNvPicPr/>
          <p:nvPr/>
        </p:nvPicPr>
        <p:blipFill>
          <a:blip r:embed="rId15"/>
          <a:stretch/>
        </p:blipFill>
        <p:spPr>
          <a:xfrm>
            <a:off x="1986120" y="1442520"/>
            <a:ext cx="447480" cy="500040"/>
          </a:xfrm>
          <a:prstGeom prst="rect">
            <a:avLst/>
          </a:prstGeom>
          <a:ln w="0">
            <a:noFill/>
          </a:ln>
        </p:spPr>
      </p:pic>
      <p:pic>
        <p:nvPicPr>
          <p:cNvPr id="1314" name="그래픽 523" descr=""/>
          <p:cNvPicPr/>
          <p:nvPr/>
        </p:nvPicPr>
        <p:blipFill>
          <a:blip r:embed="rId16"/>
          <a:stretch/>
        </p:blipFill>
        <p:spPr>
          <a:xfrm>
            <a:off x="3384000" y="1451520"/>
            <a:ext cx="368280" cy="482400"/>
          </a:xfrm>
          <a:prstGeom prst="rect">
            <a:avLst/>
          </a:prstGeom>
          <a:ln w="0">
            <a:noFill/>
          </a:ln>
        </p:spPr>
      </p:pic>
      <p:pic>
        <p:nvPicPr>
          <p:cNvPr id="1315" name="그래픽 524" descr=""/>
          <p:cNvPicPr/>
          <p:nvPr/>
        </p:nvPicPr>
        <p:blipFill>
          <a:blip r:embed="rId17"/>
          <a:stretch/>
        </p:blipFill>
        <p:spPr>
          <a:xfrm>
            <a:off x="4084560" y="1429560"/>
            <a:ext cx="368280" cy="526320"/>
          </a:xfrm>
          <a:prstGeom prst="rect">
            <a:avLst/>
          </a:prstGeom>
          <a:ln w="0">
            <a:noFill/>
          </a:ln>
        </p:spPr>
      </p:pic>
      <p:pic>
        <p:nvPicPr>
          <p:cNvPr id="1316" name="그래픽 525" descr=""/>
          <p:cNvPicPr/>
          <p:nvPr/>
        </p:nvPicPr>
        <p:blipFill>
          <a:blip r:embed="rId18"/>
          <a:stretch/>
        </p:blipFill>
        <p:spPr>
          <a:xfrm>
            <a:off x="4725720" y="1455840"/>
            <a:ext cx="534960" cy="473760"/>
          </a:xfrm>
          <a:prstGeom prst="rect">
            <a:avLst/>
          </a:prstGeom>
          <a:ln w="0">
            <a:noFill/>
          </a:ln>
        </p:spPr>
      </p:pic>
      <p:pic>
        <p:nvPicPr>
          <p:cNvPr id="1317" name="그래픽 526" descr=""/>
          <p:cNvPicPr/>
          <p:nvPr/>
        </p:nvPicPr>
        <p:blipFill>
          <a:blip r:embed="rId19"/>
          <a:stretch/>
        </p:blipFill>
        <p:spPr>
          <a:xfrm>
            <a:off x="2581200" y="1460160"/>
            <a:ext cx="543960" cy="464760"/>
          </a:xfrm>
          <a:prstGeom prst="rect">
            <a:avLst/>
          </a:prstGeom>
          <a:ln w="0">
            <a:noFill/>
          </a:ln>
        </p:spPr>
      </p:pic>
      <p:pic>
        <p:nvPicPr>
          <p:cNvPr id="1318" name="그래픽 527" descr=""/>
          <p:cNvPicPr/>
          <p:nvPr/>
        </p:nvPicPr>
        <p:blipFill>
          <a:blip r:embed="rId20"/>
          <a:stretch/>
        </p:blipFill>
        <p:spPr>
          <a:xfrm>
            <a:off x="5426280" y="1438200"/>
            <a:ext cx="315720" cy="508680"/>
          </a:xfrm>
          <a:prstGeom prst="rect">
            <a:avLst/>
          </a:prstGeom>
          <a:ln w="0">
            <a:noFill/>
          </a:ln>
        </p:spPr>
      </p:pic>
      <p:pic>
        <p:nvPicPr>
          <p:cNvPr id="1319" name="그래픽 528" descr=""/>
          <p:cNvPicPr/>
          <p:nvPr/>
        </p:nvPicPr>
        <p:blipFill>
          <a:blip r:embed="rId21"/>
          <a:stretch/>
        </p:blipFill>
        <p:spPr>
          <a:xfrm>
            <a:off x="6026040" y="1429560"/>
            <a:ext cx="517680" cy="526320"/>
          </a:xfrm>
          <a:prstGeom prst="rect">
            <a:avLst/>
          </a:prstGeom>
          <a:ln w="0">
            <a:noFill/>
          </a:ln>
        </p:spPr>
      </p:pic>
      <p:pic>
        <p:nvPicPr>
          <p:cNvPr id="1320" name="그래픽 529" descr=""/>
          <p:cNvPicPr/>
          <p:nvPr/>
        </p:nvPicPr>
        <p:blipFill>
          <a:blip r:embed="rId22"/>
          <a:stretch/>
        </p:blipFill>
        <p:spPr>
          <a:xfrm>
            <a:off x="6716160" y="1442520"/>
            <a:ext cx="385920" cy="500040"/>
          </a:xfrm>
          <a:prstGeom prst="rect">
            <a:avLst/>
          </a:prstGeom>
          <a:ln w="0">
            <a:noFill/>
          </a:ln>
        </p:spPr>
      </p:pic>
      <p:pic>
        <p:nvPicPr>
          <p:cNvPr id="1321" name="그래픽 530" descr=""/>
          <p:cNvPicPr/>
          <p:nvPr/>
        </p:nvPicPr>
        <p:blipFill>
          <a:blip r:embed="rId23"/>
          <a:stretch/>
        </p:blipFill>
        <p:spPr>
          <a:xfrm>
            <a:off x="7445520" y="1499760"/>
            <a:ext cx="385920" cy="385920"/>
          </a:xfrm>
          <a:prstGeom prst="rect">
            <a:avLst/>
          </a:prstGeom>
          <a:ln w="0">
            <a:noFill/>
          </a:ln>
        </p:spPr>
      </p:pic>
      <p:pic>
        <p:nvPicPr>
          <p:cNvPr id="1322" name="그래픽 531" descr=""/>
          <p:cNvPicPr/>
          <p:nvPr/>
        </p:nvPicPr>
        <p:blipFill>
          <a:blip r:embed="rId24"/>
          <a:stretch/>
        </p:blipFill>
        <p:spPr>
          <a:xfrm>
            <a:off x="8015040" y="1469160"/>
            <a:ext cx="438480" cy="447480"/>
          </a:xfrm>
          <a:prstGeom prst="rect">
            <a:avLst/>
          </a:prstGeom>
          <a:ln w="0">
            <a:noFill/>
          </a:ln>
        </p:spPr>
      </p:pic>
      <p:pic>
        <p:nvPicPr>
          <p:cNvPr id="1323" name="그래픽 532" descr=""/>
          <p:cNvPicPr/>
          <p:nvPr/>
        </p:nvPicPr>
        <p:blipFill>
          <a:blip r:embed="rId25"/>
          <a:stretch/>
        </p:blipFill>
        <p:spPr>
          <a:xfrm>
            <a:off x="735840" y="5718960"/>
            <a:ext cx="336240" cy="262800"/>
          </a:xfrm>
          <a:prstGeom prst="rect">
            <a:avLst/>
          </a:prstGeom>
          <a:ln w="0">
            <a:noFill/>
          </a:ln>
        </p:spPr>
      </p:pic>
      <p:pic>
        <p:nvPicPr>
          <p:cNvPr id="1324" name="그래픽 533" descr=""/>
          <p:cNvPicPr/>
          <p:nvPr/>
        </p:nvPicPr>
        <p:blipFill>
          <a:blip r:embed="rId26"/>
          <a:stretch/>
        </p:blipFill>
        <p:spPr>
          <a:xfrm>
            <a:off x="1355400" y="5682600"/>
            <a:ext cx="336240" cy="336240"/>
          </a:xfrm>
          <a:prstGeom prst="rect">
            <a:avLst/>
          </a:prstGeom>
          <a:ln w="0">
            <a:noFill/>
          </a:ln>
        </p:spPr>
      </p:pic>
      <p:pic>
        <p:nvPicPr>
          <p:cNvPr id="1325" name="그래픽 534" descr=""/>
          <p:cNvPicPr/>
          <p:nvPr/>
        </p:nvPicPr>
        <p:blipFill>
          <a:blip r:embed="rId27"/>
          <a:stretch/>
        </p:blipFill>
        <p:spPr>
          <a:xfrm>
            <a:off x="2008800" y="5682600"/>
            <a:ext cx="402120" cy="336240"/>
          </a:xfrm>
          <a:prstGeom prst="rect">
            <a:avLst/>
          </a:prstGeom>
          <a:ln w="0">
            <a:noFill/>
          </a:ln>
        </p:spPr>
      </p:pic>
      <p:pic>
        <p:nvPicPr>
          <p:cNvPr id="1326" name="그래픽 535" descr=""/>
          <p:cNvPicPr/>
          <p:nvPr/>
        </p:nvPicPr>
        <p:blipFill>
          <a:blip r:embed="rId28"/>
          <a:stretch/>
        </p:blipFill>
        <p:spPr>
          <a:xfrm>
            <a:off x="2681640" y="5678640"/>
            <a:ext cx="343440" cy="343440"/>
          </a:xfrm>
          <a:prstGeom prst="rect">
            <a:avLst/>
          </a:prstGeom>
          <a:ln w="0">
            <a:noFill/>
          </a:ln>
        </p:spPr>
      </p:pic>
      <p:pic>
        <p:nvPicPr>
          <p:cNvPr id="1327" name="그래픽 536" descr=""/>
          <p:cNvPicPr/>
          <p:nvPr/>
        </p:nvPicPr>
        <p:blipFill>
          <a:blip r:embed="rId29"/>
          <a:stretch/>
        </p:blipFill>
        <p:spPr>
          <a:xfrm>
            <a:off x="3381840" y="5656680"/>
            <a:ext cx="372600" cy="387360"/>
          </a:xfrm>
          <a:prstGeom prst="rect">
            <a:avLst/>
          </a:prstGeom>
          <a:ln w="0">
            <a:noFill/>
          </a:ln>
        </p:spPr>
      </p:pic>
      <p:pic>
        <p:nvPicPr>
          <p:cNvPr id="1328" name="그래픽 537" descr=""/>
          <p:cNvPicPr/>
          <p:nvPr/>
        </p:nvPicPr>
        <p:blipFill>
          <a:blip r:embed="rId30"/>
          <a:stretch/>
        </p:blipFill>
        <p:spPr>
          <a:xfrm>
            <a:off x="4088880" y="5662080"/>
            <a:ext cx="359640" cy="376920"/>
          </a:xfrm>
          <a:prstGeom prst="rect">
            <a:avLst/>
          </a:prstGeom>
          <a:ln w="0">
            <a:noFill/>
          </a:ln>
        </p:spPr>
      </p:pic>
      <p:pic>
        <p:nvPicPr>
          <p:cNvPr id="1329" name="그래픽 538" descr=""/>
          <p:cNvPicPr/>
          <p:nvPr/>
        </p:nvPicPr>
        <p:blipFill>
          <a:blip r:embed="rId31"/>
          <a:stretch/>
        </p:blipFill>
        <p:spPr>
          <a:xfrm>
            <a:off x="4778280" y="5648760"/>
            <a:ext cx="429840" cy="403560"/>
          </a:xfrm>
          <a:prstGeom prst="rect">
            <a:avLst/>
          </a:prstGeom>
          <a:ln w="0">
            <a:noFill/>
          </a:ln>
        </p:spPr>
      </p:pic>
      <p:pic>
        <p:nvPicPr>
          <p:cNvPr id="1330" name="그래픽 539" descr=""/>
          <p:cNvPicPr/>
          <p:nvPr/>
        </p:nvPicPr>
        <p:blipFill>
          <a:blip r:embed="rId32"/>
          <a:stretch/>
        </p:blipFill>
        <p:spPr>
          <a:xfrm>
            <a:off x="5391360" y="5653080"/>
            <a:ext cx="385920" cy="394560"/>
          </a:xfrm>
          <a:prstGeom prst="rect">
            <a:avLst/>
          </a:prstGeom>
          <a:ln w="0">
            <a:noFill/>
          </a:ln>
        </p:spPr>
      </p:pic>
      <p:pic>
        <p:nvPicPr>
          <p:cNvPr id="1331" name="그래픽 540" descr=""/>
          <p:cNvPicPr/>
          <p:nvPr/>
        </p:nvPicPr>
        <p:blipFill>
          <a:blip r:embed="rId33"/>
          <a:stretch/>
        </p:blipFill>
        <p:spPr>
          <a:xfrm>
            <a:off x="6091920" y="5684040"/>
            <a:ext cx="385920" cy="333360"/>
          </a:xfrm>
          <a:prstGeom prst="rect">
            <a:avLst/>
          </a:prstGeom>
          <a:ln w="0">
            <a:noFill/>
          </a:ln>
        </p:spPr>
      </p:pic>
      <p:pic>
        <p:nvPicPr>
          <p:cNvPr id="1332" name="그래픽 541" descr=""/>
          <p:cNvPicPr/>
          <p:nvPr/>
        </p:nvPicPr>
        <p:blipFill>
          <a:blip r:embed="rId34"/>
          <a:stretch/>
        </p:blipFill>
        <p:spPr>
          <a:xfrm>
            <a:off x="6703200" y="5648760"/>
            <a:ext cx="412200" cy="403560"/>
          </a:xfrm>
          <a:prstGeom prst="rect">
            <a:avLst/>
          </a:prstGeom>
          <a:ln w="0">
            <a:noFill/>
          </a:ln>
        </p:spPr>
      </p:pic>
      <p:pic>
        <p:nvPicPr>
          <p:cNvPr id="1333" name="그래픽 542" descr=""/>
          <p:cNvPicPr/>
          <p:nvPr/>
        </p:nvPicPr>
        <p:blipFill>
          <a:blip r:embed="rId35"/>
          <a:stretch/>
        </p:blipFill>
        <p:spPr>
          <a:xfrm>
            <a:off x="7419240" y="5635800"/>
            <a:ext cx="438480" cy="429840"/>
          </a:xfrm>
          <a:prstGeom prst="rect">
            <a:avLst/>
          </a:prstGeom>
          <a:ln w="0">
            <a:noFill/>
          </a:ln>
        </p:spPr>
      </p:pic>
      <p:pic>
        <p:nvPicPr>
          <p:cNvPr id="1334" name="그래픽 543" descr=""/>
          <p:cNvPicPr/>
          <p:nvPr/>
        </p:nvPicPr>
        <p:blipFill>
          <a:blip r:embed="rId36"/>
          <a:stretch/>
        </p:blipFill>
        <p:spPr>
          <a:xfrm>
            <a:off x="8023680" y="5640120"/>
            <a:ext cx="420840" cy="420840"/>
          </a:xfrm>
          <a:prstGeom prst="rect">
            <a:avLst/>
          </a:prstGeom>
          <a:ln w="0">
            <a:noFill/>
          </a:ln>
        </p:spPr>
      </p:pic>
      <p:pic>
        <p:nvPicPr>
          <p:cNvPr id="1335" name="그래픽 544" descr=""/>
          <p:cNvPicPr/>
          <p:nvPr/>
        </p:nvPicPr>
        <p:blipFill>
          <a:blip r:embed="rId37"/>
          <a:stretch/>
        </p:blipFill>
        <p:spPr>
          <a:xfrm>
            <a:off x="719640" y="2187360"/>
            <a:ext cx="368280" cy="376920"/>
          </a:xfrm>
          <a:prstGeom prst="rect">
            <a:avLst/>
          </a:prstGeom>
          <a:ln w="0">
            <a:noFill/>
          </a:ln>
        </p:spPr>
      </p:pic>
      <p:pic>
        <p:nvPicPr>
          <p:cNvPr id="1336" name="그래픽 545" descr=""/>
          <p:cNvPicPr/>
          <p:nvPr/>
        </p:nvPicPr>
        <p:blipFill>
          <a:blip r:embed="rId38"/>
          <a:stretch/>
        </p:blipFill>
        <p:spPr>
          <a:xfrm>
            <a:off x="1330560" y="2183040"/>
            <a:ext cx="385920" cy="385920"/>
          </a:xfrm>
          <a:prstGeom prst="rect">
            <a:avLst/>
          </a:prstGeom>
          <a:ln w="0">
            <a:noFill/>
          </a:ln>
        </p:spPr>
      </p:pic>
      <p:pic>
        <p:nvPicPr>
          <p:cNvPr id="1337" name="그래픽 546" descr=""/>
          <p:cNvPicPr/>
          <p:nvPr/>
        </p:nvPicPr>
        <p:blipFill>
          <a:blip r:embed="rId39"/>
          <a:stretch/>
        </p:blipFill>
        <p:spPr>
          <a:xfrm>
            <a:off x="1986120" y="2152080"/>
            <a:ext cx="447480" cy="447480"/>
          </a:xfrm>
          <a:prstGeom prst="rect">
            <a:avLst/>
          </a:prstGeom>
          <a:ln w="0">
            <a:noFill/>
          </a:ln>
        </p:spPr>
      </p:pic>
      <p:pic>
        <p:nvPicPr>
          <p:cNvPr id="1338" name="그래픽 547" descr=""/>
          <p:cNvPicPr/>
          <p:nvPr/>
        </p:nvPicPr>
        <p:blipFill>
          <a:blip r:embed="rId40"/>
          <a:stretch/>
        </p:blipFill>
        <p:spPr>
          <a:xfrm>
            <a:off x="2726280" y="2174040"/>
            <a:ext cx="254160" cy="403560"/>
          </a:xfrm>
          <a:prstGeom prst="rect">
            <a:avLst/>
          </a:prstGeom>
          <a:ln w="0">
            <a:noFill/>
          </a:ln>
        </p:spPr>
      </p:pic>
      <p:pic>
        <p:nvPicPr>
          <p:cNvPr id="1339" name="그래픽 548" descr=""/>
          <p:cNvPicPr/>
          <p:nvPr/>
        </p:nvPicPr>
        <p:blipFill>
          <a:blip r:embed="rId41"/>
          <a:stretch/>
        </p:blipFill>
        <p:spPr>
          <a:xfrm>
            <a:off x="3362040" y="2191680"/>
            <a:ext cx="412200" cy="368280"/>
          </a:xfrm>
          <a:prstGeom prst="rect">
            <a:avLst/>
          </a:prstGeom>
          <a:ln w="0">
            <a:noFill/>
          </a:ln>
        </p:spPr>
      </p:pic>
      <p:pic>
        <p:nvPicPr>
          <p:cNvPr id="1340" name="그래픽 549" descr=""/>
          <p:cNvPicPr/>
          <p:nvPr/>
        </p:nvPicPr>
        <p:blipFill>
          <a:blip r:embed="rId42"/>
          <a:stretch/>
        </p:blipFill>
        <p:spPr>
          <a:xfrm>
            <a:off x="4062600" y="2156760"/>
            <a:ext cx="412200" cy="438480"/>
          </a:xfrm>
          <a:prstGeom prst="rect">
            <a:avLst/>
          </a:prstGeom>
          <a:ln w="0">
            <a:noFill/>
          </a:ln>
        </p:spPr>
      </p:pic>
      <p:pic>
        <p:nvPicPr>
          <p:cNvPr id="1341" name="그래픽 550" descr=""/>
          <p:cNvPicPr/>
          <p:nvPr/>
        </p:nvPicPr>
        <p:blipFill>
          <a:blip r:embed="rId43"/>
          <a:stretch/>
        </p:blipFill>
        <p:spPr>
          <a:xfrm>
            <a:off x="4861800" y="2143440"/>
            <a:ext cx="262800" cy="464760"/>
          </a:xfrm>
          <a:prstGeom prst="rect">
            <a:avLst/>
          </a:prstGeom>
          <a:ln w="0">
            <a:noFill/>
          </a:ln>
        </p:spPr>
      </p:pic>
      <p:pic>
        <p:nvPicPr>
          <p:cNvPr id="1342" name="그래픽 551" descr=""/>
          <p:cNvPicPr/>
          <p:nvPr/>
        </p:nvPicPr>
        <p:blipFill>
          <a:blip r:embed="rId44"/>
          <a:stretch/>
        </p:blipFill>
        <p:spPr>
          <a:xfrm>
            <a:off x="5413320" y="2143440"/>
            <a:ext cx="342000" cy="464760"/>
          </a:xfrm>
          <a:prstGeom prst="rect">
            <a:avLst/>
          </a:prstGeom>
          <a:ln w="0">
            <a:noFill/>
          </a:ln>
        </p:spPr>
      </p:pic>
      <p:pic>
        <p:nvPicPr>
          <p:cNvPr id="1343" name="그래픽 552" descr=""/>
          <p:cNvPicPr/>
          <p:nvPr/>
        </p:nvPicPr>
        <p:blipFill>
          <a:blip r:embed="rId45"/>
          <a:stretch/>
        </p:blipFill>
        <p:spPr>
          <a:xfrm>
            <a:off x="6061320" y="2205000"/>
            <a:ext cx="447480" cy="342000"/>
          </a:xfrm>
          <a:prstGeom prst="rect">
            <a:avLst/>
          </a:prstGeom>
          <a:ln w="0">
            <a:noFill/>
          </a:ln>
        </p:spPr>
      </p:pic>
      <p:pic>
        <p:nvPicPr>
          <p:cNvPr id="1344" name="그래픽 553" descr=""/>
          <p:cNvPicPr/>
          <p:nvPr/>
        </p:nvPicPr>
        <p:blipFill>
          <a:blip r:embed="rId46"/>
          <a:stretch/>
        </p:blipFill>
        <p:spPr>
          <a:xfrm>
            <a:off x="6703200" y="2196000"/>
            <a:ext cx="412200" cy="359640"/>
          </a:xfrm>
          <a:prstGeom prst="rect">
            <a:avLst/>
          </a:prstGeom>
          <a:ln w="0">
            <a:noFill/>
          </a:ln>
        </p:spPr>
      </p:pic>
      <p:pic>
        <p:nvPicPr>
          <p:cNvPr id="1345" name="그래픽 554" descr=""/>
          <p:cNvPicPr/>
          <p:nvPr/>
        </p:nvPicPr>
        <p:blipFill>
          <a:blip r:embed="rId47"/>
          <a:stretch/>
        </p:blipFill>
        <p:spPr>
          <a:xfrm>
            <a:off x="7423560" y="2183040"/>
            <a:ext cx="429840" cy="385920"/>
          </a:xfrm>
          <a:prstGeom prst="rect">
            <a:avLst/>
          </a:prstGeom>
          <a:ln w="0">
            <a:noFill/>
          </a:ln>
        </p:spPr>
      </p:pic>
      <p:pic>
        <p:nvPicPr>
          <p:cNvPr id="1346" name="그래픽 555" descr=""/>
          <p:cNvPicPr/>
          <p:nvPr/>
        </p:nvPicPr>
        <p:blipFill>
          <a:blip r:embed="rId48"/>
          <a:stretch/>
        </p:blipFill>
        <p:spPr>
          <a:xfrm>
            <a:off x="8028000" y="2217960"/>
            <a:ext cx="412200" cy="315720"/>
          </a:xfrm>
          <a:prstGeom prst="rect">
            <a:avLst/>
          </a:prstGeom>
          <a:ln w="0">
            <a:noFill/>
          </a:ln>
        </p:spPr>
      </p:pic>
      <p:pic>
        <p:nvPicPr>
          <p:cNvPr id="1347" name="그래픽 556" descr=""/>
          <p:cNvPicPr/>
          <p:nvPr/>
        </p:nvPicPr>
        <p:blipFill>
          <a:blip r:embed="rId49"/>
          <a:stretch/>
        </p:blipFill>
        <p:spPr>
          <a:xfrm>
            <a:off x="702000" y="2835720"/>
            <a:ext cx="403560" cy="403560"/>
          </a:xfrm>
          <a:prstGeom prst="rect">
            <a:avLst/>
          </a:prstGeom>
          <a:ln w="0">
            <a:noFill/>
          </a:ln>
        </p:spPr>
      </p:pic>
      <p:pic>
        <p:nvPicPr>
          <p:cNvPr id="1348" name="그래픽 557" descr=""/>
          <p:cNvPicPr/>
          <p:nvPr/>
        </p:nvPicPr>
        <p:blipFill>
          <a:blip r:embed="rId50"/>
          <a:stretch/>
        </p:blipFill>
        <p:spPr>
          <a:xfrm>
            <a:off x="1344600" y="2865600"/>
            <a:ext cx="358200" cy="343440"/>
          </a:xfrm>
          <a:prstGeom prst="rect">
            <a:avLst/>
          </a:prstGeom>
          <a:ln w="0">
            <a:noFill/>
          </a:ln>
        </p:spPr>
      </p:pic>
      <p:pic>
        <p:nvPicPr>
          <p:cNvPr id="1349" name="그래픽 558" descr=""/>
          <p:cNvPicPr/>
          <p:nvPr/>
        </p:nvPicPr>
        <p:blipFill>
          <a:blip r:embed="rId51"/>
          <a:stretch/>
        </p:blipFill>
        <p:spPr>
          <a:xfrm>
            <a:off x="2056320" y="2854800"/>
            <a:ext cx="306720" cy="365400"/>
          </a:xfrm>
          <a:prstGeom prst="rect">
            <a:avLst/>
          </a:prstGeom>
          <a:ln w="0">
            <a:noFill/>
          </a:ln>
        </p:spPr>
      </p:pic>
      <p:pic>
        <p:nvPicPr>
          <p:cNvPr id="1350" name="그래픽 559" descr=""/>
          <p:cNvPicPr/>
          <p:nvPr/>
        </p:nvPicPr>
        <p:blipFill>
          <a:blip r:embed="rId52"/>
          <a:stretch/>
        </p:blipFill>
        <p:spPr>
          <a:xfrm>
            <a:off x="2678040" y="2836440"/>
            <a:ext cx="350640" cy="402120"/>
          </a:xfrm>
          <a:prstGeom prst="rect">
            <a:avLst/>
          </a:prstGeom>
          <a:ln w="0">
            <a:noFill/>
          </a:ln>
        </p:spPr>
      </p:pic>
      <p:pic>
        <p:nvPicPr>
          <p:cNvPr id="1351" name="그래픽 560" descr=""/>
          <p:cNvPicPr/>
          <p:nvPr/>
        </p:nvPicPr>
        <p:blipFill>
          <a:blip r:embed="rId53"/>
          <a:stretch/>
        </p:blipFill>
        <p:spPr>
          <a:xfrm>
            <a:off x="3340080" y="2796120"/>
            <a:ext cx="456120" cy="482400"/>
          </a:xfrm>
          <a:prstGeom prst="rect">
            <a:avLst/>
          </a:prstGeom>
          <a:ln w="0">
            <a:noFill/>
          </a:ln>
        </p:spPr>
      </p:pic>
      <p:pic>
        <p:nvPicPr>
          <p:cNvPr id="1352" name="그래픽 561" descr=""/>
          <p:cNvPicPr/>
          <p:nvPr/>
        </p:nvPicPr>
        <p:blipFill>
          <a:blip r:embed="rId54"/>
          <a:stretch/>
        </p:blipFill>
        <p:spPr>
          <a:xfrm>
            <a:off x="4001040" y="2835720"/>
            <a:ext cx="534960" cy="403560"/>
          </a:xfrm>
          <a:prstGeom prst="rect">
            <a:avLst/>
          </a:prstGeom>
          <a:ln w="0">
            <a:noFill/>
          </a:ln>
        </p:spPr>
      </p:pic>
      <p:pic>
        <p:nvPicPr>
          <p:cNvPr id="1353" name="그래픽 562" descr=""/>
          <p:cNvPicPr/>
          <p:nvPr/>
        </p:nvPicPr>
        <p:blipFill>
          <a:blip r:embed="rId55"/>
          <a:stretch/>
        </p:blipFill>
        <p:spPr>
          <a:xfrm>
            <a:off x="4857840" y="2872800"/>
            <a:ext cx="270360" cy="328680"/>
          </a:xfrm>
          <a:prstGeom prst="rect">
            <a:avLst/>
          </a:prstGeom>
          <a:ln w="0">
            <a:noFill/>
          </a:ln>
        </p:spPr>
      </p:pic>
      <p:pic>
        <p:nvPicPr>
          <p:cNvPr id="1354" name="그래픽 563" descr=""/>
          <p:cNvPicPr/>
          <p:nvPr/>
        </p:nvPicPr>
        <p:blipFill>
          <a:blip r:embed="rId56"/>
          <a:stretch/>
        </p:blipFill>
        <p:spPr>
          <a:xfrm>
            <a:off x="5357520" y="2931480"/>
            <a:ext cx="453240" cy="211680"/>
          </a:xfrm>
          <a:prstGeom prst="rect">
            <a:avLst/>
          </a:prstGeom>
          <a:ln w="0">
            <a:noFill/>
          </a:ln>
        </p:spPr>
      </p:pic>
      <p:pic>
        <p:nvPicPr>
          <p:cNvPr id="1355" name="그래픽 564" descr=""/>
          <p:cNvPicPr/>
          <p:nvPr/>
        </p:nvPicPr>
        <p:blipFill>
          <a:blip r:embed="rId57"/>
          <a:stretch/>
        </p:blipFill>
        <p:spPr>
          <a:xfrm>
            <a:off x="6084000" y="2894760"/>
            <a:ext cx="402120" cy="284760"/>
          </a:xfrm>
          <a:prstGeom prst="rect">
            <a:avLst/>
          </a:prstGeom>
          <a:ln w="0">
            <a:noFill/>
          </a:ln>
        </p:spPr>
      </p:pic>
      <p:pic>
        <p:nvPicPr>
          <p:cNvPr id="1356" name="그래픽 565" descr=""/>
          <p:cNvPicPr/>
          <p:nvPr/>
        </p:nvPicPr>
        <p:blipFill>
          <a:blip r:embed="rId58"/>
          <a:stretch/>
        </p:blipFill>
        <p:spPr>
          <a:xfrm>
            <a:off x="6723000" y="2850840"/>
            <a:ext cx="372600" cy="372600"/>
          </a:xfrm>
          <a:prstGeom prst="rect">
            <a:avLst/>
          </a:prstGeom>
          <a:ln w="0">
            <a:noFill/>
          </a:ln>
        </p:spPr>
      </p:pic>
      <p:pic>
        <p:nvPicPr>
          <p:cNvPr id="1357" name="그래픽 566" descr=""/>
          <p:cNvPicPr/>
          <p:nvPr/>
        </p:nvPicPr>
        <p:blipFill>
          <a:blip r:embed="rId59"/>
          <a:stretch/>
        </p:blipFill>
        <p:spPr>
          <a:xfrm>
            <a:off x="7452000" y="2850840"/>
            <a:ext cx="372600" cy="372600"/>
          </a:xfrm>
          <a:prstGeom prst="rect">
            <a:avLst/>
          </a:prstGeom>
          <a:ln w="0">
            <a:noFill/>
          </a:ln>
        </p:spPr>
      </p:pic>
      <p:pic>
        <p:nvPicPr>
          <p:cNvPr id="1358" name="그래픽 567" descr=""/>
          <p:cNvPicPr/>
          <p:nvPr/>
        </p:nvPicPr>
        <p:blipFill>
          <a:blip r:embed="rId60"/>
          <a:stretch/>
        </p:blipFill>
        <p:spPr>
          <a:xfrm>
            <a:off x="8062560" y="2840040"/>
            <a:ext cx="343440" cy="394560"/>
          </a:xfrm>
          <a:prstGeom prst="rect">
            <a:avLst/>
          </a:prstGeom>
          <a:ln w="0">
            <a:noFill/>
          </a:ln>
        </p:spPr>
      </p:pic>
      <p:pic>
        <p:nvPicPr>
          <p:cNvPr id="1359" name="그래픽 568" descr=""/>
          <p:cNvPicPr/>
          <p:nvPr/>
        </p:nvPicPr>
        <p:blipFill>
          <a:blip r:embed="rId61"/>
          <a:stretch/>
        </p:blipFill>
        <p:spPr>
          <a:xfrm>
            <a:off x="717480" y="3565080"/>
            <a:ext cx="372600" cy="387360"/>
          </a:xfrm>
          <a:prstGeom prst="rect">
            <a:avLst/>
          </a:prstGeom>
          <a:ln w="0">
            <a:noFill/>
          </a:ln>
        </p:spPr>
      </p:pic>
      <p:pic>
        <p:nvPicPr>
          <p:cNvPr id="1360" name="그래픽 569" descr=""/>
          <p:cNvPicPr/>
          <p:nvPr/>
        </p:nvPicPr>
        <p:blipFill>
          <a:blip r:embed="rId62"/>
          <a:stretch/>
        </p:blipFill>
        <p:spPr>
          <a:xfrm>
            <a:off x="1388160" y="3568680"/>
            <a:ext cx="270360" cy="380160"/>
          </a:xfrm>
          <a:prstGeom prst="rect">
            <a:avLst/>
          </a:prstGeom>
          <a:ln w="0">
            <a:noFill/>
          </a:ln>
        </p:spPr>
      </p:pic>
      <p:pic>
        <p:nvPicPr>
          <p:cNvPr id="1361" name="그래픽 570" descr=""/>
          <p:cNvPicPr/>
          <p:nvPr/>
        </p:nvPicPr>
        <p:blipFill>
          <a:blip r:embed="rId63"/>
          <a:stretch/>
        </p:blipFill>
        <p:spPr>
          <a:xfrm>
            <a:off x="2008800" y="3557520"/>
            <a:ext cx="402120" cy="402120"/>
          </a:xfrm>
          <a:prstGeom prst="rect">
            <a:avLst/>
          </a:prstGeom>
          <a:ln w="0">
            <a:noFill/>
          </a:ln>
        </p:spPr>
      </p:pic>
      <p:pic>
        <p:nvPicPr>
          <p:cNvPr id="1362" name="그래픽 571" descr=""/>
          <p:cNvPicPr/>
          <p:nvPr/>
        </p:nvPicPr>
        <p:blipFill>
          <a:blip r:embed="rId64"/>
          <a:stretch/>
        </p:blipFill>
        <p:spPr>
          <a:xfrm>
            <a:off x="2656080" y="3623400"/>
            <a:ext cx="394560" cy="270360"/>
          </a:xfrm>
          <a:prstGeom prst="rect">
            <a:avLst/>
          </a:prstGeom>
          <a:ln w="0">
            <a:noFill/>
          </a:ln>
        </p:spPr>
      </p:pic>
      <p:pic>
        <p:nvPicPr>
          <p:cNvPr id="1363" name="그래픽 572" descr=""/>
          <p:cNvPicPr/>
          <p:nvPr/>
        </p:nvPicPr>
        <p:blipFill>
          <a:blip r:embed="rId65"/>
          <a:stretch/>
        </p:blipFill>
        <p:spPr>
          <a:xfrm>
            <a:off x="3400200" y="3590640"/>
            <a:ext cx="336240" cy="336240"/>
          </a:xfrm>
          <a:prstGeom prst="rect">
            <a:avLst/>
          </a:prstGeom>
          <a:ln w="0">
            <a:noFill/>
          </a:ln>
        </p:spPr>
      </p:pic>
      <p:pic>
        <p:nvPicPr>
          <p:cNvPr id="1364" name="그래픽 573" descr=""/>
          <p:cNvPicPr/>
          <p:nvPr/>
        </p:nvPicPr>
        <p:blipFill>
          <a:blip r:embed="rId66"/>
          <a:stretch/>
        </p:blipFill>
        <p:spPr>
          <a:xfrm>
            <a:off x="4075200" y="3565080"/>
            <a:ext cx="387360" cy="387360"/>
          </a:xfrm>
          <a:prstGeom prst="rect">
            <a:avLst/>
          </a:prstGeom>
          <a:ln w="0">
            <a:noFill/>
          </a:ln>
        </p:spPr>
      </p:pic>
      <p:pic>
        <p:nvPicPr>
          <p:cNvPr id="1365" name="그래픽 574" descr=""/>
          <p:cNvPicPr/>
          <p:nvPr/>
        </p:nvPicPr>
        <p:blipFill>
          <a:blip r:embed="rId67"/>
          <a:stretch/>
        </p:blipFill>
        <p:spPr>
          <a:xfrm>
            <a:off x="4799520" y="3590640"/>
            <a:ext cx="387360" cy="336240"/>
          </a:xfrm>
          <a:prstGeom prst="rect">
            <a:avLst/>
          </a:prstGeom>
          <a:ln w="0">
            <a:noFill/>
          </a:ln>
        </p:spPr>
      </p:pic>
      <p:pic>
        <p:nvPicPr>
          <p:cNvPr id="1366" name="그래픽 575" descr=""/>
          <p:cNvPicPr/>
          <p:nvPr/>
        </p:nvPicPr>
        <p:blipFill>
          <a:blip r:embed="rId68"/>
          <a:stretch/>
        </p:blipFill>
        <p:spPr>
          <a:xfrm>
            <a:off x="5496480" y="3565080"/>
            <a:ext cx="175320" cy="387360"/>
          </a:xfrm>
          <a:prstGeom prst="rect">
            <a:avLst/>
          </a:prstGeom>
          <a:ln w="0">
            <a:noFill/>
          </a:ln>
        </p:spPr>
      </p:pic>
      <p:pic>
        <p:nvPicPr>
          <p:cNvPr id="1367" name="그래픽 576" descr=""/>
          <p:cNvPicPr/>
          <p:nvPr/>
        </p:nvPicPr>
        <p:blipFill>
          <a:blip r:embed="rId69"/>
          <a:stretch/>
        </p:blipFill>
        <p:spPr>
          <a:xfrm>
            <a:off x="6091200" y="3565080"/>
            <a:ext cx="387360" cy="387360"/>
          </a:xfrm>
          <a:prstGeom prst="rect">
            <a:avLst/>
          </a:prstGeom>
          <a:ln w="0">
            <a:noFill/>
          </a:ln>
        </p:spPr>
      </p:pic>
      <p:pic>
        <p:nvPicPr>
          <p:cNvPr id="1368" name="그래픽 577" descr=""/>
          <p:cNvPicPr/>
          <p:nvPr/>
        </p:nvPicPr>
        <p:blipFill>
          <a:blip r:embed="rId70"/>
          <a:stretch/>
        </p:blipFill>
        <p:spPr>
          <a:xfrm>
            <a:off x="6715440" y="3565080"/>
            <a:ext cx="387360" cy="387360"/>
          </a:xfrm>
          <a:prstGeom prst="rect">
            <a:avLst/>
          </a:prstGeom>
          <a:ln w="0">
            <a:noFill/>
          </a:ln>
        </p:spPr>
      </p:pic>
      <p:pic>
        <p:nvPicPr>
          <p:cNvPr id="1369" name="그래픽 578" descr=""/>
          <p:cNvPicPr/>
          <p:nvPr/>
        </p:nvPicPr>
        <p:blipFill>
          <a:blip r:embed="rId71"/>
          <a:stretch/>
        </p:blipFill>
        <p:spPr>
          <a:xfrm>
            <a:off x="7473960" y="3587040"/>
            <a:ext cx="328680" cy="343440"/>
          </a:xfrm>
          <a:prstGeom prst="rect">
            <a:avLst/>
          </a:prstGeom>
          <a:ln w="0">
            <a:noFill/>
          </a:ln>
        </p:spPr>
      </p:pic>
      <p:pic>
        <p:nvPicPr>
          <p:cNvPr id="1370" name="그래픽 579" descr=""/>
          <p:cNvPicPr/>
          <p:nvPr/>
        </p:nvPicPr>
        <p:blipFill>
          <a:blip r:embed="rId72"/>
          <a:stretch/>
        </p:blipFill>
        <p:spPr>
          <a:xfrm>
            <a:off x="8095320" y="3561480"/>
            <a:ext cx="277560" cy="394560"/>
          </a:xfrm>
          <a:prstGeom prst="rect">
            <a:avLst/>
          </a:prstGeom>
          <a:ln w="0">
            <a:noFill/>
          </a:ln>
        </p:spPr>
      </p:pic>
      <p:pic>
        <p:nvPicPr>
          <p:cNvPr id="1371" name="그래픽 580" descr=""/>
          <p:cNvPicPr/>
          <p:nvPr/>
        </p:nvPicPr>
        <p:blipFill>
          <a:blip r:embed="rId73"/>
          <a:stretch/>
        </p:blipFill>
        <p:spPr>
          <a:xfrm>
            <a:off x="732960" y="4233960"/>
            <a:ext cx="342000" cy="429840"/>
          </a:xfrm>
          <a:prstGeom prst="rect">
            <a:avLst/>
          </a:prstGeom>
          <a:ln w="0">
            <a:noFill/>
          </a:ln>
        </p:spPr>
      </p:pic>
      <p:pic>
        <p:nvPicPr>
          <p:cNvPr id="1372" name="그래픽 581" descr=""/>
          <p:cNvPicPr/>
          <p:nvPr/>
        </p:nvPicPr>
        <p:blipFill>
          <a:blip r:embed="rId74"/>
          <a:stretch/>
        </p:blipFill>
        <p:spPr>
          <a:xfrm>
            <a:off x="1321920" y="4216320"/>
            <a:ext cx="403560" cy="464760"/>
          </a:xfrm>
          <a:prstGeom prst="rect">
            <a:avLst/>
          </a:prstGeom>
          <a:ln w="0">
            <a:noFill/>
          </a:ln>
        </p:spPr>
      </p:pic>
      <p:pic>
        <p:nvPicPr>
          <p:cNvPr id="1373" name="그래픽 582" descr=""/>
          <p:cNvPicPr/>
          <p:nvPr/>
        </p:nvPicPr>
        <p:blipFill>
          <a:blip r:embed="rId75"/>
          <a:stretch/>
        </p:blipFill>
        <p:spPr>
          <a:xfrm>
            <a:off x="2012400" y="4220640"/>
            <a:ext cx="394560" cy="456120"/>
          </a:xfrm>
          <a:prstGeom prst="rect">
            <a:avLst/>
          </a:prstGeom>
          <a:ln w="0">
            <a:noFill/>
          </a:ln>
        </p:spPr>
      </p:pic>
      <p:pic>
        <p:nvPicPr>
          <p:cNvPr id="1374" name="그래픽 583" descr=""/>
          <p:cNvPicPr/>
          <p:nvPr/>
        </p:nvPicPr>
        <p:blipFill>
          <a:blip r:embed="rId76"/>
          <a:stretch/>
        </p:blipFill>
        <p:spPr>
          <a:xfrm>
            <a:off x="2625120" y="4220640"/>
            <a:ext cx="456120" cy="456120"/>
          </a:xfrm>
          <a:prstGeom prst="rect">
            <a:avLst/>
          </a:prstGeom>
          <a:ln w="0">
            <a:noFill/>
          </a:ln>
        </p:spPr>
      </p:pic>
      <p:pic>
        <p:nvPicPr>
          <p:cNvPr id="1375" name="그래픽 584" descr=""/>
          <p:cNvPicPr/>
          <p:nvPr/>
        </p:nvPicPr>
        <p:blipFill>
          <a:blip r:embed="rId77"/>
          <a:stretch/>
        </p:blipFill>
        <p:spPr>
          <a:xfrm>
            <a:off x="3344400" y="4238280"/>
            <a:ext cx="447480" cy="420840"/>
          </a:xfrm>
          <a:prstGeom prst="rect">
            <a:avLst/>
          </a:prstGeom>
          <a:ln w="0">
            <a:noFill/>
          </a:ln>
        </p:spPr>
      </p:pic>
      <p:pic>
        <p:nvPicPr>
          <p:cNvPr id="1376" name="그래픽 585" descr=""/>
          <p:cNvPicPr/>
          <p:nvPr/>
        </p:nvPicPr>
        <p:blipFill>
          <a:blip r:embed="rId78"/>
          <a:stretch/>
        </p:blipFill>
        <p:spPr>
          <a:xfrm>
            <a:off x="4045680" y="4233240"/>
            <a:ext cx="445680" cy="431280"/>
          </a:xfrm>
          <a:prstGeom prst="rect">
            <a:avLst/>
          </a:prstGeom>
          <a:ln w="0">
            <a:noFill/>
          </a:ln>
        </p:spPr>
      </p:pic>
      <p:pic>
        <p:nvPicPr>
          <p:cNvPr id="1377" name="그래픽 586" descr=""/>
          <p:cNvPicPr/>
          <p:nvPr/>
        </p:nvPicPr>
        <p:blipFill>
          <a:blip r:embed="rId79"/>
          <a:stretch/>
        </p:blipFill>
        <p:spPr>
          <a:xfrm>
            <a:off x="4825080" y="4233240"/>
            <a:ext cx="336240" cy="431280"/>
          </a:xfrm>
          <a:prstGeom prst="rect">
            <a:avLst/>
          </a:prstGeom>
          <a:ln w="0">
            <a:noFill/>
          </a:ln>
        </p:spPr>
      </p:pic>
      <p:pic>
        <p:nvPicPr>
          <p:cNvPr id="1378" name="그래픽 587" descr=""/>
          <p:cNvPicPr/>
          <p:nvPr/>
        </p:nvPicPr>
        <p:blipFill>
          <a:blip r:embed="rId80"/>
          <a:stretch/>
        </p:blipFill>
        <p:spPr>
          <a:xfrm>
            <a:off x="5361480" y="4247640"/>
            <a:ext cx="445680" cy="402120"/>
          </a:xfrm>
          <a:prstGeom prst="rect">
            <a:avLst/>
          </a:prstGeom>
          <a:ln w="0">
            <a:noFill/>
          </a:ln>
        </p:spPr>
      </p:pic>
      <p:pic>
        <p:nvPicPr>
          <p:cNvPr id="1379" name="그래픽 588" descr=""/>
          <p:cNvPicPr/>
          <p:nvPr/>
        </p:nvPicPr>
        <p:blipFill>
          <a:blip r:embed="rId81"/>
          <a:stretch/>
        </p:blipFill>
        <p:spPr>
          <a:xfrm>
            <a:off x="6084000" y="4233240"/>
            <a:ext cx="402120" cy="431280"/>
          </a:xfrm>
          <a:prstGeom prst="rect">
            <a:avLst/>
          </a:prstGeom>
          <a:ln w="0">
            <a:noFill/>
          </a:ln>
        </p:spPr>
      </p:pic>
      <p:pic>
        <p:nvPicPr>
          <p:cNvPr id="1380" name="그래픽 589" descr=""/>
          <p:cNvPicPr/>
          <p:nvPr/>
        </p:nvPicPr>
        <p:blipFill>
          <a:blip r:embed="rId82"/>
          <a:stretch/>
        </p:blipFill>
        <p:spPr>
          <a:xfrm>
            <a:off x="6704640" y="4255200"/>
            <a:ext cx="409320" cy="387360"/>
          </a:xfrm>
          <a:prstGeom prst="rect">
            <a:avLst/>
          </a:prstGeom>
          <a:ln w="0">
            <a:noFill/>
          </a:ln>
        </p:spPr>
      </p:pic>
      <p:pic>
        <p:nvPicPr>
          <p:cNvPr id="1381" name="그래픽 590" descr=""/>
          <p:cNvPicPr/>
          <p:nvPr/>
        </p:nvPicPr>
        <p:blipFill>
          <a:blip r:embed="rId83"/>
          <a:stretch/>
        </p:blipFill>
        <p:spPr>
          <a:xfrm>
            <a:off x="7427880" y="4247640"/>
            <a:ext cx="387360" cy="402120"/>
          </a:xfrm>
          <a:prstGeom prst="rect">
            <a:avLst/>
          </a:prstGeom>
          <a:ln w="0">
            <a:noFill/>
          </a:ln>
        </p:spPr>
      </p:pic>
      <p:pic>
        <p:nvPicPr>
          <p:cNvPr id="1382" name="그래픽 591" descr=""/>
          <p:cNvPicPr/>
          <p:nvPr/>
        </p:nvPicPr>
        <p:blipFill>
          <a:blip r:embed="rId84"/>
          <a:stretch/>
        </p:blipFill>
        <p:spPr>
          <a:xfrm>
            <a:off x="8003880" y="4328280"/>
            <a:ext cx="460440" cy="241200"/>
          </a:xfrm>
          <a:prstGeom prst="rect">
            <a:avLst/>
          </a:prstGeom>
          <a:ln w="0">
            <a:noFill/>
          </a:ln>
        </p:spPr>
      </p:pic>
      <p:pic>
        <p:nvPicPr>
          <p:cNvPr id="1383" name="그래픽 592" descr=""/>
          <p:cNvPicPr/>
          <p:nvPr/>
        </p:nvPicPr>
        <p:blipFill>
          <a:blip r:embed="rId85"/>
          <a:stretch/>
        </p:blipFill>
        <p:spPr>
          <a:xfrm>
            <a:off x="776160" y="4983840"/>
            <a:ext cx="255600" cy="350640"/>
          </a:xfrm>
          <a:prstGeom prst="rect">
            <a:avLst/>
          </a:prstGeom>
          <a:ln w="0">
            <a:noFill/>
          </a:ln>
        </p:spPr>
      </p:pic>
      <p:pic>
        <p:nvPicPr>
          <p:cNvPr id="1384" name="그래픽 593" descr=""/>
          <p:cNvPicPr/>
          <p:nvPr/>
        </p:nvPicPr>
        <p:blipFill>
          <a:blip r:embed="rId86"/>
          <a:stretch/>
        </p:blipFill>
        <p:spPr>
          <a:xfrm>
            <a:off x="1329840" y="4965480"/>
            <a:ext cx="387360" cy="387360"/>
          </a:xfrm>
          <a:prstGeom prst="rect">
            <a:avLst/>
          </a:prstGeom>
          <a:ln w="0">
            <a:noFill/>
          </a:ln>
        </p:spPr>
      </p:pic>
      <p:pic>
        <p:nvPicPr>
          <p:cNvPr id="1385" name="그래픽 594" descr=""/>
          <p:cNvPicPr/>
          <p:nvPr/>
        </p:nvPicPr>
        <p:blipFill>
          <a:blip r:embed="rId87"/>
          <a:stretch/>
        </p:blipFill>
        <p:spPr>
          <a:xfrm>
            <a:off x="2027160" y="4976280"/>
            <a:ext cx="365400" cy="365400"/>
          </a:xfrm>
          <a:prstGeom prst="rect">
            <a:avLst/>
          </a:prstGeom>
          <a:ln w="0">
            <a:noFill/>
          </a:ln>
        </p:spPr>
      </p:pic>
      <p:pic>
        <p:nvPicPr>
          <p:cNvPr id="1386" name="그래픽 595" descr=""/>
          <p:cNvPicPr/>
          <p:nvPr/>
        </p:nvPicPr>
        <p:blipFill>
          <a:blip r:embed="rId88"/>
          <a:stretch/>
        </p:blipFill>
        <p:spPr>
          <a:xfrm>
            <a:off x="2703600" y="4980240"/>
            <a:ext cx="299520" cy="358200"/>
          </a:xfrm>
          <a:prstGeom prst="rect">
            <a:avLst/>
          </a:prstGeom>
          <a:ln w="0">
            <a:noFill/>
          </a:ln>
        </p:spPr>
      </p:pic>
      <p:pic>
        <p:nvPicPr>
          <p:cNvPr id="1387" name="그래픽 596" descr=""/>
          <p:cNvPicPr/>
          <p:nvPr/>
        </p:nvPicPr>
        <p:blipFill>
          <a:blip r:embed="rId89"/>
          <a:stretch/>
        </p:blipFill>
        <p:spPr>
          <a:xfrm>
            <a:off x="3473280" y="4965480"/>
            <a:ext cx="189720" cy="387360"/>
          </a:xfrm>
          <a:prstGeom prst="rect">
            <a:avLst/>
          </a:prstGeom>
          <a:ln w="0">
            <a:noFill/>
          </a:ln>
        </p:spPr>
      </p:pic>
      <p:pic>
        <p:nvPicPr>
          <p:cNvPr id="1388" name="그래픽 597" descr=""/>
          <p:cNvPicPr/>
          <p:nvPr/>
        </p:nvPicPr>
        <p:blipFill>
          <a:blip r:embed="rId90"/>
          <a:stretch/>
        </p:blipFill>
        <p:spPr>
          <a:xfrm>
            <a:off x="4086000" y="4983840"/>
            <a:ext cx="365400" cy="350640"/>
          </a:xfrm>
          <a:prstGeom prst="rect">
            <a:avLst/>
          </a:prstGeom>
          <a:ln w="0">
            <a:noFill/>
          </a:ln>
        </p:spPr>
      </p:pic>
      <p:pic>
        <p:nvPicPr>
          <p:cNvPr id="1389" name="그래픽 598" descr=""/>
          <p:cNvPicPr/>
          <p:nvPr/>
        </p:nvPicPr>
        <p:blipFill>
          <a:blip r:embed="rId91"/>
          <a:stretch/>
        </p:blipFill>
        <p:spPr>
          <a:xfrm>
            <a:off x="4806720" y="5002200"/>
            <a:ext cx="372600" cy="314280"/>
          </a:xfrm>
          <a:prstGeom prst="rect">
            <a:avLst/>
          </a:prstGeom>
          <a:ln w="0">
            <a:noFill/>
          </a:ln>
        </p:spPr>
      </p:pic>
      <p:pic>
        <p:nvPicPr>
          <p:cNvPr id="1390" name="그래픽 599" descr=""/>
          <p:cNvPicPr/>
          <p:nvPr/>
        </p:nvPicPr>
        <p:blipFill>
          <a:blip r:embed="rId92"/>
          <a:stretch/>
        </p:blipFill>
        <p:spPr>
          <a:xfrm>
            <a:off x="5423400" y="4980240"/>
            <a:ext cx="321480" cy="358200"/>
          </a:xfrm>
          <a:prstGeom prst="rect">
            <a:avLst/>
          </a:prstGeom>
          <a:ln w="0">
            <a:noFill/>
          </a:ln>
        </p:spPr>
      </p:pic>
      <p:pic>
        <p:nvPicPr>
          <p:cNvPr id="1391" name="그래픽 600" descr=""/>
          <p:cNvPicPr/>
          <p:nvPr/>
        </p:nvPicPr>
        <p:blipFill>
          <a:blip r:embed="rId93"/>
          <a:stretch/>
        </p:blipFill>
        <p:spPr>
          <a:xfrm>
            <a:off x="6149520" y="4983840"/>
            <a:ext cx="270360" cy="350640"/>
          </a:xfrm>
          <a:prstGeom prst="rect">
            <a:avLst/>
          </a:prstGeom>
          <a:ln w="0">
            <a:noFill/>
          </a:ln>
        </p:spPr>
      </p:pic>
      <p:pic>
        <p:nvPicPr>
          <p:cNvPr id="1392" name="그래픽 601" descr=""/>
          <p:cNvPicPr/>
          <p:nvPr/>
        </p:nvPicPr>
        <p:blipFill>
          <a:blip r:embed="rId94"/>
          <a:stretch/>
        </p:blipFill>
        <p:spPr>
          <a:xfrm>
            <a:off x="6737400" y="5013000"/>
            <a:ext cx="343440" cy="292320"/>
          </a:xfrm>
          <a:prstGeom prst="rect">
            <a:avLst/>
          </a:prstGeom>
          <a:ln w="0">
            <a:noFill/>
          </a:ln>
        </p:spPr>
      </p:pic>
      <p:pic>
        <p:nvPicPr>
          <p:cNvPr id="1393" name="그래픽 602" descr=""/>
          <p:cNvPicPr/>
          <p:nvPr/>
        </p:nvPicPr>
        <p:blipFill>
          <a:blip r:embed="rId95"/>
          <a:stretch/>
        </p:blipFill>
        <p:spPr>
          <a:xfrm>
            <a:off x="7444800" y="4965480"/>
            <a:ext cx="387360" cy="387360"/>
          </a:xfrm>
          <a:prstGeom prst="rect">
            <a:avLst/>
          </a:prstGeom>
          <a:ln w="0">
            <a:noFill/>
          </a:ln>
        </p:spPr>
      </p:pic>
      <p:pic>
        <p:nvPicPr>
          <p:cNvPr id="1394" name="그래픽 603" descr=""/>
          <p:cNvPicPr/>
          <p:nvPr/>
        </p:nvPicPr>
        <p:blipFill>
          <a:blip r:embed="rId96"/>
          <a:stretch/>
        </p:blipFill>
        <p:spPr>
          <a:xfrm>
            <a:off x="8069760" y="4991040"/>
            <a:ext cx="328680" cy="33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TextBox 450"/>
          <p:cNvSpPr/>
          <p:nvPr/>
        </p:nvSpPr>
        <p:spPr>
          <a:xfrm>
            <a:off x="9037440" y="4398840"/>
            <a:ext cx="262224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You can resize these icons keeping the quality.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You can change the stroke and fill color; just select the icon and click on the paint bucket/pen.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96" name="TextBox 451"/>
          <p:cNvSpPr/>
          <p:nvPr/>
        </p:nvSpPr>
        <p:spPr>
          <a:xfrm>
            <a:off x="8978040" y="3814920"/>
            <a:ext cx="2622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Icon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97" name="그래픽 452" descr=""/>
          <p:cNvPicPr/>
          <p:nvPr/>
        </p:nvPicPr>
        <p:blipFill>
          <a:blip r:embed="rId1"/>
          <a:stretch/>
        </p:blipFill>
        <p:spPr>
          <a:xfrm>
            <a:off x="681120" y="786600"/>
            <a:ext cx="445320" cy="337320"/>
          </a:xfrm>
          <a:prstGeom prst="rect">
            <a:avLst/>
          </a:prstGeom>
          <a:ln w="0">
            <a:noFill/>
          </a:ln>
        </p:spPr>
      </p:pic>
      <p:pic>
        <p:nvPicPr>
          <p:cNvPr id="1398" name="그래픽 453" descr=""/>
          <p:cNvPicPr/>
          <p:nvPr/>
        </p:nvPicPr>
        <p:blipFill>
          <a:blip r:embed="rId2"/>
          <a:stretch/>
        </p:blipFill>
        <p:spPr>
          <a:xfrm>
            <a:off x="1305720" y="790200"/>
            <a:ext cx="387720" cy="330120"/>
          </a:xfrm>
          <a:prstGeom prst="rect">
            <a:avLst/>
          </a:prstGeom>
          <a:ln w="0">
            <a:noFill/>
          </a:ln>
        </p:spPr>
      </p:pic>
      <p:pic>
        <p:nvPicPr>
          <p:cNvPr id="1399" name="그래픽 454" descr=""/>
          <p:cNvPicPr/>
          <p:nvPr/>
        </p:nvPicPr>
        <p:blipFill>
          <a:blip r:embed="rId3"/>
          <a:stretch/>
        </p:blipFill>
        <p:spPr>
          <a:xfrm>
            <a:off x="2005200" y="761400"/>
            <a:ext cx="438120" cy="387720"/>
          </a:xfrm>
          <a:prstGeom prst="rect">
            <a:avLst/>
          </a:prstGeom>
          <a:ln w="0">
            <a:noFill/>
          </a:ln>
        </p:spPr>
      </p:pic>
      <p:pic>
        <p:nvPicPr>
          <p:cNvPr id="1400" name="그래픽 455" descr=""/>
          <p:cNvPicPr/>
          <p:nvPr/>
        </p:nvPicPr>
        <p:blipFill>
          <a:blip r:embed="rId4"/>
          <a:stretch/>
        </p:blipFill>
        <p:spPr>
          <a:xfrm>
            <a:off x="2625480" y="754200"/>
            <a:ext cx="380520" cy="402120"/>
          </a:xfrm>
          <a:prstGeom prst="rect">
            <a:avLst/>
          </a:prstGeom>
          <a:ln w="0">
            <a:noFill/>
          </a:ln>
        </p:spPr>
      </p:pic>
      <p:pic>
        <p:nvPicPr>
          <p:cNvPr id="1401" name="그래픽 456" descr=""/>
          <p:cNvPicPr/>
          <p:nvPr/>
        </p:nvPicPr>
        <p:blipFill>
          <a:blip r:embed="rId5"/>
          <a:stretch/>
        </p:blipFill>
        <p:spPr>
          <a:xfrm>
            <a:off x="3288600" y="750600"/>
            <a:ext cx="438120" cy="409320"/>
          </a:xfrm>
          <a:prstGeom prst="rect">
            <a:avLst/>
          </a:prstGeom>
          <a:ln w="0">
            <a:noFill/>
          </a:ln>
        </p:spPr>
      </p:pic>
      <p:pic>
        <p:nvPicPr>
          <p:cNvPr id="1402" name="그래픽 457" descr=""/>
          <p:cNvPicPr/>
          <p:nvPr/>
        </p:nvPicPr>
        <p:blipFill>
          <a:blip r:embed="rId6"/>
          <a:stretch/>
        </p:blipFill>
        <p:spPr>
          <a:xfrm>
            <a:off x="3945600" y="736560"/>
            <a:ext cx="423720" cy="438120"/>
          </a:xfrm>
          <a:prstGeom prst="rect">
            <a:avLst/>
          </a:prstGeom>
          <a:ln w="0">
            <a:noFill/>
          </a:ln>
        </p:spPr>
      </p:pic>
      <p:pic>
        <p:nvPicPr>
          <p:cNvPr id="1403" name="그래픽 458" descr=""/>
          <p:cNvPicPr/>
          <p:nvPr/>
        </p:nvPicPr>
        <p:blipFill>
          <a:blip r:embed="rId7"/>
          <a:stretch/>
        </p:blipFill>
        <p:spPr>
          <a:xfrm>
            <a:off x="4780080" y="783000"/>
            <a:ext cx="387720" cy="344520"/>
          </a:xfrm>
          <a:prstGeom prst="rect">
            <a:avLst/>
          </a:prstGeom>
          <a:ln w="0">
            <a:noFill/>
          </a:ln>
        </p:spPr>
      </p:pic>
      <p:pic>
        <p:nvPicPr>
          <p:cNvPr id="1404" name="그래픽 459" descr=""/>
          <p:cNvPicPr/>
          <p:nvPr/>
        </p:nvPicPr>
        <p:blipFill>
          <a:blip r:embed="rId8"/>
          <a:stretch/>
        </p:blipFill>
        <p:spPr>
          <a:xfrm>
            <a:off x="5469840" y="765000"/>
            <a:ext cx="294480" cy="380520"/>
          </a:xfrm>
          <a:prstGeom prst="rect">
            <a:avLst/>
          </a:prstGeom>
          <a:ln w="0">
            <a:noFill/>
          </a:ln>
        </p:spPr>
      </p:pic>
      <p:pic>
        <p:nvPicPr>
          <p:cNvPr id="1405" name="그래픽 460" descr=""/>
          <p:cNvPicPr/>
          <p:nvPr/>
        </p:nvPicPr>
        <p:blipFill>
          <a:blip r:embed="rId9"/>
          <a:stretch/>
        </p:blipFill>
        <p:spPr>
          <a:xfrm>
            <a:off x="6056640" y="797400"/>
            <a:ext cx="351720" cy="315720"/>
          </a:xfrm>
          <a:prstGeom prst="rect">
            <a:avLst/>
          </a:prstGeom>
          <a:ln w="0">
            <a:noFill/>
          </a:ln>
        </p:spPr>
      </p:pic>
      <p:pic>
        <p:nvPicPr>
          <p:cNvPr id="1406" name="그래픽 461" descr=""/>
          <p:cNvPicPr/>
          <p:nvPr/>
        </p:nvPicPr>
        <p:blipFill>
          <a:blip r:embed="rId10"/>
          <a:stretch/>
        </p:blipFill>
        <p:spPr>
          <a:xfrm>
            <a:off x="6762600" y="768600"/>
            <a:ext cx="265680" cy="373320"/>
          </a:xfrm>
          <a:prstGeom prst="rect">
            <a:avLst/>
          </a:prstGeom>
          <a:ln w="0">
            <a:noFill/>
          </a:ln>
        </p:spPr>
      </p:pic>
      <p:pic>
        <p:nvPicPr>
          <p:cNvPr id="1407" name="그래픽 462" descr=""/>
          <p:cNvPicPr/>
          <p:nvPr/>
        </p:nvPicPr>
        <p:blipFill>
          <a:blip r:embed="rId11"/>
          <a:stretch/>
        </p:blipFill>
        <p:spPr>
          <a:xfrm>
            <a:off x="7394040" y="822600"/>
            <a:ext cx="445320" cy="265680"/>
          </a:xfrm>
          <a:prstGeom prst="rect">
            <a:avLst/>
          </a:prstGeom>
          <a:ln w="0">
            <a:noFill/>
          </a:ln>
        </p:spPr>
      </p:pic>
      <p:pic>
        <p:nvPicPr>
          <p:cNvPr id="1408" name="그래픽 463" descr=""/>
          <p:cNvPicPr/>
          <p:nvPr/>
        </p:nvPicPr>
        <p:blipFill>
          <a:blip r:embed="rId12"/>
          <a:stretch/>
        </p:blipFill>
        <p:spPr>
          <a:xfrm>
            <a:off x="8078400" y="757800"/>
            <a:ext cx="251280" cy="394920"/>
          </a:xfrm>
          <a:prstGeom prst="rect">
            <a:avLst/>
          </a:prstGeom>
          <a:ln w="0">
            <a:noFill/>
          </a:ln>
        </p:spPr>
      </p:pic>
      <p:pic>
        <p:nvPicPr>
          <p:cNvPr id="1409" name="그래픽 464" descr=""/>
          <p:cNvPicPr/>
          <p:nvPr/>
        </p:nvPicPr>
        <p:blipFill>
          <a:blip r:embed="rId13"/>
          <a:stretch/>
        </p:blipFill>
        <p:spPr>
          <a:xfrm>
            <a:off x="687600" y="1560600"/>
            <a:ext cx="409320" cy="265680"/>
          </a:xfrm>
          <a:prstGeom prst="rect">
            <a:avLst/>
          </a:prstGeom>
          <a:ln w="0">
            <a:noFill/>
          </a:ln>
        </p:spPr>
      </p:pic>
      <p:pic>
        <p:nvPicPr>
          <p:cNvPr id="1410" name="그래픽 465" descr=""/>
          <p:cNvPicPr/>
          <p:nvPr/>
        </p:nvPicPr>
        <p:blipFill>
          <a:blip r:embed="rId14"/>
          <a:stretch/>
        </p:blipFill>
        <p:spPr>
          <a:xfrm>
            <a:off x="1333440" y="1488960"/>
            <a:ext cx="366120" cy="409320"/>
          </a:xfrm>
          <a:prstGeom prst="rect">
            <a:avLst/>
          </a:prstGeom>
          <a:ln w="0">
            <a:noFill/>
          </a:ln>
        </p:spPr>
      </p:pic>
      <p:pic>
        <p:nvPicPr>
          <p:cNvPr id="1411" name="그래픽 466" descr=""/>
          <p:cNvPicPr/>
          <p:nvPr/>
        </p:nvPicPr>
        <p:blipFill>
          <a:blip r:embed="rId15"/>
          <a:stretch/>
        </p:blipFill>
        <p:spPr>
          <a:xfrm>
            <a:off x="2053080" y="1488960"/>
            <a:ext cx="366120" cy="409320"/>
          </a:xfrm>
          <a:prstGeom prst="rect">
            <a:avLst/>
          </a:prstGeom>
          <a:ln w="0">
            <a:noFill/>
          </a:ln>
        </p:spPr>
      </p:pic>
      <p:pic>
        <p:nvPicPr>
          <p:cNvPr id="1412" name="그래픽 467" descr=""/>
          <p:cNvPicPr/>
          <p:nvPr/>
        </p:nvPicPr>
        <p:blipFill>
          <a:blip r:embed="rId16"/>
          <a:stretch/>
        </p:blipFill>
        <p:spPr>
          <a:xfrm>
            <a:off x="2668320" y="1503360"/>
            <a:ext cx="445320" cy="380520"/>
          </a:xfrm>
          <a:prstGeom prst="rect">
            <a:avLst/>
          </a:prstGeom>
          <a:ln w="0">
            <a:noFill/>
          </a:ln>
        </p:spPr>
      </p:pic>
      <p:pic>
        <p:nvPicPr>
          <p:cNvPr id="1413" name="그래픽 468" descr=""/>
          <p:cNvPicPr/>
          <p:nvPr/>
        </p:nvPicPr>
        <p:blipFill>
          <a:blip r:embed="rId17"/>
          <a:stretch/>
        </p:blipFill>
        <p:spPr>
          <a:xfrm>
            <a:off x="3405240" y="1496160"/>
            <a:ext cx="301320" cy="394920"/>
          </a:xfrm>
          <a:prstGeom prst="rect">
            <a:avLst/>
          </a:prstGeom>
          <a:ln w="0">
            <a:noFill/>
          </a:ln>
        </p:spPr>
      </p:pic>
      <p:pic>
        <p:nvPicPr>
          <p:cNvPr id="1414" name="그래픽 469" descr=""/>
          <p:cNvPicPr/>
          <p:nvPr/>
        </p:nvPicPr>
        <p:blipFill>
          <a:blip r:embed="rId18"/>
          <a:stretch/>
        </p:blipFill>
        <p:spPr>
          <a:xfrm>
            <a:off x="4133880" y="1478160"/>
            <a:ext cx="301320" cy="430920"/>
          </a:xfrm>
          <a:prstGeom prst="rect">
            <a:avLst/>
          </a:prstGeom>
          <a:ln w="0">
            <a:noFill/>
          </a:ln>
        </p:spPr>
      </p:pic>
      <p:pic>
        <p:nvPicPr>
          <p:cNvPr id="1415" name="그래픽 470" descr=""/>
          <p:cNvPicPr/>
          <p:nvPr/>
        </p:nvPicPr>
        <p:blipFill>
          <a:blip r:embed="rId19"/>
          <a:stretch/>
        </p:blipFill>
        <p:spPr>
          <a:xfrm>
            <a:off x="4734720" y="1499760"/>
            <a:ext cx="438120" cy="387720"/>
          </a:xfrm>
          <a:prstGeom prst="rect">
            <a:avLst/>
          </a:prstGeom>
          <a:ln w="0">
            <a:noFill/>
          </a:ln>
        </p:spPr>
      </p:pic>
      <p:pic>
        <p:nvPicPr>
          <p:cNvPr id="1416" name="그래픽 471" descr=""/>
          <p:cNvPicPr/>
          <p:nvPr/>
        </p:nvPicPr>
        <p:blipFill>
          <a:blip r:embed="rId20"/>
          <a:stretch/>
        </p:blipFill>
        <p:spPr>
          <a:xfrm>
            <a:off x="5493240" y="1485360"/>
            <a:ext cx="258480" cy="416520"/>
          </a:xfrm>
          <a:prstGeom prst="rect">
            <a:avLst/>
          </a:prstGeom>
          <a:ln w="0">
            <a:noFill/>
          </a:ln>
        </p:spPr>
      </p:pic>
      <p:pic>
        <p:nvPicPr>
          <p:cNvPr id="1417" name="그래픽 472" descr=""/>
          <p:cNvPicPr/>
          <p:nvPr/>
        </p:nvPicPr>
        <p:blipFill>
          <a:blip r:embed="rId21"/>
          <a:stretch/>
        </p:blipFill>
        <p:spPr>
          <a:xfrm>
            <a:off x="6051960" y="1478160"/>
            <a:ext cx="423720" cy="430920"/>
          </a:xfrm>
          <a:prstGeom prst="rect">
            <a:avLst/>
          </a:prstGeom>
          <a:ln w="0">
            <a:noFill/>
          </a:ln>
        </p:spPr>
      </p:pic>
      <p:pic>
        <p:nvPicPr>
          <p:cNvPr id="1418" name="그래픽 473" descr=""/>
          <p:cNvPicPr/>
          <p:nvPr/>
        </p:nvPicPr>
        <p:blipFill>
          <a:blip r:embed="rId22"/>
          <a:stretch/>
        </p:blipFill>
        <p:spPr>
          <a:xfrm>
            <a:off x="6768720" y="1488960"/>
            <a:ext cx="315720" cy="409320"/>
          </a:xfrm>
          <a:prstGeom prst="rect">
            <a:avLst/>
          </a:prstGeom>
          <a:ln w="0">
            <a:noFill/>
          </a:ln>
        </p:spPr>
      </p:pic>
      <p:pic>
        <p:nvPicPr>
          <p:cNvPr id="1419" name="그래픽 474" descr=""/>
          <p:cNvPicPr/>
          <p:nvPr/>
        </p:nvPicPr>
        <p:blipFill>
          <a:blip r:embed="rId23"/>
          <a:stretch/>
        </p:blipFill>
        <p:spPr>
          <a:xfrm>
            <a:off x="7458840" y="1535400"/>
            <a:ext cx="315720" cy="315720"/>
          </a:xfrm>
          <a:prstGeom prst="rect">
            <a:avLst/>
          </a:prstGeom>
          <a:ln w="0">
            <a:noFill/>
          </a:ln>
        </p:spPr>
      </p:pic>
      <p:pic>
        <p:nvPicPr>
          <p:cNvPr id="1420" name="그래픽 475" descr=""/>
          <p:cNvPicPr/>
          <p:nvPr/>
        </p:nvPicPr>
        <p:blipFill>
          <a:blip r:embed="rId24"/>
          <a:stretch/>
        </p:blipFill>
        <p:spPr>
          <a:xfrm>
            <a:off x="8024760" y="1510560"/>
            <a:ext cx="358920" cy="366120"/>
          </a:xfrm>
          <a:prstGeom prst="rect">
            <a:avLst/>
          </a:prstGeom>
          <a:ln w="0">
            <a:noFill/>
          </a:ln>
        </p:spPr>
      </p:pic>
      <p:pic>
        <p:nvPicPr>
          <p:cNvPr id="1421" name="그래픽 476" descr=""/>
          <p:cNvPicPr/>
          <p:nvPr/>
        </p:nvPicPr>
        <p:blipFill>
          <a:blip r:embed="rId25"/>
          <a:stretch/>
        </p:blipFill>
        <p:spPr>
          <a:xfrm>
            <a:off x="735480" y="2212560"/>
            <a:ext cx="301320" cy="322920"/>
          </a:xfrm>
          <a:prstGeom prst="rect">
            <a:avLst/>
          </a:prstGeom>
          <a:ln w="0">
            <a:noFill/>
          </a:ln>
        </p:spPr>
      </p:pic>
      <p:pic>
        <p:nvPicPr>
          <p:cNvPr id="1422" name="그래픽 477" descr=""/>
          <p:cNvPicPr/>
          <p:nvPr/>
        </p:nvPicPr>
        <p:blipFill>
          <a:blip r:embed="rId26"/>
          <a:stretch/>
        </p:blipFill>
        <p:spPr>
          <a:xfrm>
            <a:off x="1365480" y="2205360"/>
            <a:ext cx="315720" cy="337320"/>
          </a:xfrm>
          <a:prstGeom prst="rect">
            <a:avLst/>
          </a:prstGeom>
          <a:ln w="0">
            <a:noFill/>
          </a:ln>
        </p:spPr>
      </p:pic>
      <p:pic>
        <p:nvPicPr>
          <p:cNvPr id="1423" name="그래픽 478" descr=""/>
          <p:cNvPicPr/>
          <p:nvPr/>
        </p:nvPicPr>
        <p:blipFill>
          <a:blip r:embed="rId27"/>
          <a:stretch/>
        </p:blipFill>
        <p:spPr>
          <a:xfrm>
            <a:off x="2034720" y="2190960"/>
            <a:ext cx="366120" cy="366120"/>
          </a:xfrm>
          <a:prstGeom prst="rect">
            <a:avLst/>
          </a:prstGeom>
          <a:ln w="0">
            <a:noFill/>
          </a:ln>
        </p:spPr>
      </p:pic>
      <p:pic>
        <p:nvPicPr>
          <p:cNvPr id="1424" name="그래픽 479" descr=""/>
          <p:cNvPicPr/>
          <p:nvPr/>
        </p:nvPicPr>
        <p:blipFill>
          <a:blip r:embed="rId28"/>
          <a:stretch/>
        </p:blipFill>
        <p:spPr>
          <a:xfrm>
            <a:off x="2766960" y="2208960"/>
            <a:ext cx="208080" cy="330120"/>
          </a:xfrm>
          <a:prstGeom prst="rect">
            <a:avLst/>
          </a:prstGeom>
          <a:ln w="0">
            <a:noFill/>
          </a:ln>
        </p:spPr>
      </p:pic>
      <p:pic>
        <p:nvPicPr>
          <p:cNvPr id="1425" name="그래픽 480" descr=""/>
          <p:cNvPicPr/>
          <p:nvPr/>
        </p:nvPicPr>
        <p:blipFill>
          <a:blip r:embed="rId29"/>
          <a:stretch/>
        </p:blipFill>
        <p:spPr>
          <a:xfrm>
            <a:off x="3395520" y="2223360"/>
            <a:ext cx="337320" cy="301320"/>
          </a:xfrm>
          <a:prstGeom prst="rect">
            <a:avLst/>
          </a:prstGeom>
          <a:ln w="0">
            <a:noFill/>
          </a:ln>
        </p:spPr>
      </p:pic>
      <p:pic>
        <p:nvPicPr>
          <p:cNvPr id="1426" name="그래픽 481" descr=""/>
          <p:cNvPicPr/>
          <p:nvPr/>
        </p:nvPicPr>
        <p:blipFill>
          <a:blip r:embed="rId30"/>
          <a:stretch/>
        </p:blipFill>
        <p:spPr>
          <a:xfrm>
            <a:off x="4088160" y="2194560"/>
            <a:ext cx="337320" cy="358920"/>
          </a:xfrm>
          <a:prstGeom prst="rect">
            <a:avLst/>
          </a:prstGeom>
          <a:ln w="0">
            <a:noFill/>
          </a:ln>
        </p:spPr>
      </p:pic>
      <p:pic>
        <p:nvPicPr>
          <p:cNvPr id="1427" name="그래픽 482" descr=""/>
          <p:cNvPicPr/>
          <p:nvPr/>
        </p:nvPicPr>
        <p:blipFill>
          <a:blip r:embed="rId31"/>
          <a:stretch/>
        </p:blipFill>
        <p:spPr>
          <a:xfrm>
            <a:off x="4885560" y="2183760"/>
            <a:ext cx="215280" cy="380520"/>
          </a:xfrm>
          <a:prstGeom prst="rect">
            <a:avLst/>
          </a:prstGeom>
          <a:ln w="0">
            <a:noFill/>
          </a:ln>
        </p:spPr>
      </p:pic>
      <p:pic>
        <p:nvPicPr>
          <p:cNvPr id="1428" name="그래픽 483" descr=""/>
          <p:cNvPicPr/>
          <p:nvPr/>
        </p:nvPicPr>
        <p:blipFill>
          <a:blip r:embed="rId32"/>
          <a:stretch/>
        </p:blipFill>
        <p:spPr>
          <a:xfrm>
            <a:off x="5438160" y="2183760"/>
            <a:ext cx="280080" cy="380520"/>
          </a:xfrm>
          <a:prstGeom prst="rect">
            <a:avLst/>
          </a:prstGeom>
          <a:ln w="0">
            <a:noFill/>
          </a:ln>
        </p:spPr>
      </p:pic>
      <p:pic>
        <p:nvPicPr>
          <p:cNvPr id="1429" name="그래픽 484" descr=""/>
          <p:cNvPicPr/>
          <p:nvPr/>
        </p:nvPicPr>
        <p:blipFill>
          <a:blip r:embed="rId33"/>
          <a:stretch/>
        </p:blipFill>
        <p:spPr>
          <a:xfrm>
            <a:off x="6098040" y="2234160"/>
            <a:ext cx="366120" cy="280080"/>
          </a:xfrm>
          <a:prstGeom prst="rect">
            <a:avLst/>
          </a:prstGeom>
          <a:ln w="0">
            <a:noFill/>
          </a:ln>
        </p:spPr>
      </p:pic>
      <p:pic>
        <p:nvPicPr>
          <p:cNvPr id="1430" name="그래픽 485" descr=""/>
          <p:cNvPicPr/>
          <p:nvPr/>
        </p:nvPicPr>
        <p:blipFill>
          <a:blip r:embed="rId34"/>
          <a:stretch/>
        </p:blipFill>
        <p:spPr>
          <a:xfrm>
            <a:off x="6721560" y="2223360"/>
            <a:ext cx="337320" cy="301320"/>
          </a:xfrm>
          <a:prstGeom prst="rect">
            <a:avLst/>
          </a:prstGeom>
          <a:ln w="0">
            <a:noFill/>
          </a:ln>
        </p:spPr>
      </p:pic>
      <p:pic>
        <p:nvPicPr>
          <p:cNvPr id="1431" name="그래픽 486" descr=""/>
          <p:cNvPicPr/>
          <p:nvPr/>
        </p:nvPicPr>
        <p:blipFill>
          <a:blip r:embed="rId35"/>
          <a:stretch/>
        </p:blipFill>
        <p:spPr>
          <a:xfrm>
            <a:off x="7440840" y="2216160"/>
            <a:ext cx="351720" cy="315720"/>
          </a:xfrm>
          <a:prstGeom prst="rect">
            <a:avLst/>
          </a:prstGeom>
          <a:ln w="0">
            <a:noFill/>
          </a:ln>
        </p:spPr>
      </p:pic>
      <p:pic>
        <p:nvPicPr>
          <p:cNvPr id="1432" name="그래픽 487" descr=""/>
          <p:cNvPicPr/>
          <p:nvPr/>
        </p:nvPicPr>
        <p:blipFill>
          <a:blip r:embed="rId36"/>
          <a:stretch/>
        </p:blipFill>
        <p:spPr>
          <a:xfrm>
            <a:off x="8035200" y="2244960"/>
            <a:ext cx="337320" cy="258480"/>
          </a:xfrm>
          <a:prstGeom prst="rect">
            <a:avLst/>
          </a:prstGeom>
          <a:ln w="0">
            <a:noFill/>
          </a:ln>
        </p:spPr>
      </p:pic>
      <p:pic>
        <p:nvPicPr>
          <p:cNvPr id="1433" name="그래픽 488" descr=""/>
          <p:cNvPicPr/>
          <p:nvPr/>
        </p:nvPicPr>
        <p:blipFill>
          <a:blip r:embed="rId37"/>
          <a:stretch/>
        </p:blipFill>
        <p:spPr>
          <a:xfrm>
            <a:off x="664920" y="2903040"/>
            <a:ext cx="330120" cy="330120"/>
          </a:xfrm>
          <a:prstGeom prst="rect">
            <a:avLst/>
          </a:prstGeom>
          <a:ln w="0">
            <a:noFill/>
          </a:ln>
        </p:spPr>
      </p:pic>
      <p:pic>
        <p:nvPicPr>
          <p:cNvPr id="1434" name="그래픽 489" descr=""/>
          <p:cNvPicPr/>
          <p:nvPr/>
        </p:nvPicPr>
        <p:blipFill>
          <a:blip r:embed="rId38"/>
          <a:stretch/>
        </p:blipFill>
        <p:spPr>
          <a:xfrm>
            <a:off x="1359720" y="2899800"/>
            <a:ext cx="351720" cy="337320"/>
          </a:xfrm>
          <a:prstGeom prst="rect">
            <a:avLst/>
          </a:prstGeom>
          <a:ln w="0">
            <a:noFill/>
          </a:ln>
        </p:spPr>
      </p:pic>
      <p:pic>
        <p:nvPicPr>
          <p:cNvPr id="1435" name="그래픽 490" descr=""/>
          <p:cNvPicPr/>
          <p:nvPr/>
        </p:nvPicPr>
        <p:blipFill>
          <a:blip r:embed="rId39"/>
          <a:stretch/>
        </p:blipFill>
        <p:spPr>
          <a:xfrm>
            <a:off x="2035080" y="2889000"/>
            <a:ext cx="301320" cy="358920"/>
          </a:xfrm>
          <a:prstGeom prst="rect">
            <a:avLst/>
          </a:prstGeom>
          <a:ln w="0">
            <a:noFill/>
          </a:ln>
        </p:spPr>
      </p:pic>
      <p:pic>
        <p:nvPicPr>
          <p:cNvPr id="1436" name="그래픽 491" descr=""/>
          <p:cNvPicPr/>
          <p:nvPr/>
        </p:nvPicPr>
        <p:blipFill>
          <a:blip r:embed="rId40"/>
          <a:stretch/>
        </p:blipFill>
        <p:spPr>
          <a:xfrm>
            <a:off x="2703960" y="2871000"/>
            <a:ext cx="344520" cy="394920"/>
          </a:xfrm>
          <a:prstGeom prst="rect">
            <a:avLst/>
          </a:prstGeom>
          <a:ln w="0">
            <a:noFill/>
          </a:ln>
        </p:spPr>
      </p:pic>
      <p:pic>
        <p:nvPicPr>
          <p:cNvPr id="1437" name="그래픽 492" descr=""/>
          <p:cNvPicPr/>
          <p:nvPr/>
        </p:nvPicPr>
        <p:blipFill>
          <a:blip r:embed="rId41"/>
          <a:stretch/>
        </p:blipFill>
        <p:spPr>
          <a:xfrm>
            <a:off x="3372480" y="2871000"/>
            <a:ext cx="373320" cy="394920"/>
          </a:xfrm>
          <a:prstGeom prst="rect">
            <a:avLst/>
          </a:prstGeom>
          <a:ln w="0">
            <a:noFill/>
          </a:ln>
        </p:spPr>
      </p:pic>
      <p:pic>
        <p:nvPicPr>
          <p:cNvPr id="1438" name="그래픽 493" descr=""/>
          <p:cNvPicPr/>
          <p:nvPr/>
        </p:nvPicPr>
        <p:blipFill>
          <a:blip r:embed="rId42"/>
          <a:stretch/>
        </p:blipFill>
        <p:spPr>
          <a:xfrm>
            <a:off x="4033440" y="2903040"/>
            <a:ext cx="438120" cy="330120"/>
          </a:xfrm>
          <a:prstGeom prst="rect">
            <a:avLst/>
          </a:prstGeom>
          <a:ln w="0">
            <a:noFill/>
          </a:ln>
        </p:spPr>
      </p:pic>
      <p:pic>
        <p:nvPicPr>
          <p:cNvPr id="1439" name="그래픽 494" descr=""/>
          <p:cNvPicPr/>
          <p:nvPr/>
        </p:nvPicPr>
        <p:blipFill>
          <a:blip r:embed="rId43"/>
          <a:stretch/>
        </p:blipFill>
        <p:spPr>
          <a:xfrm>
            <a:off x="4886280" y="2906640"/>
            <a:ext cx="265680" cy="322920"/>
          </a:xfrm>
          <a:prstGeom prst="rect">
            <a:avLst/>
          </a:prstGeom>
          <a:ln w="0">
            <a:noFill/>
          </a:ln>
        </p:spPr>
      </p:pic>
      <p:pic>
        <p:nvPicPr>
          <p:cNvPr id="1440" name="그래픽 495" descr=""/>
          <p:cNvPicPr/>
          <p:nvPr/>
        </p:nvPicPr>
        <p:blipFill>
          <a:blip r:embed="rId44"/>
          <a:stretch/>
        </p:blipFill>
        <p:spPr>
          <a:xfrm>
            <a:off x="5400000" y="2964240"/>
            <a:ext cx="445320" cy="208080"/>
          </a:xfrm>
          <a:prstGeom prst="rect">
            <a:avLst/>
          </a:prstGeom>
          <a:ln w="0">
            <a:noFill/>
          </a:ln>
        </p:spPr>
      </p:pic>
      <p:pic>
        <p:nvPicPr>
          <p:cNvPr id="1441" name="그래픽 496" descr=""/>
          <p:cNvPicPr/>
          <p:nvPr/>
        </p:nvPicPr>
        <p:blipFill>
          <a:blip r:embed="rId45"/>
          <a:stretch/>
        </p:blipFill>
        <p:spPr>
          <a:xfrm>
            <a:off x="6058800" y="2928240"/>
            <a:ext cx="394920" cy="280080"/>
          </a:xfrm>
          <a:prstGeom prst="rect">
            <a:avLst/>
          </a:prstGeom>
          <a:ln w="0">
            <a:noFill/>
          </a:ln>
        </p:spPr>
      </p:pic>
      <p:pic>
        <p:nvPicPr>
          <p:cNvPr id="1442" name="그래픽 497" descr=""/>
          <p:cNvPicPr/>
          <p:nvPr/>
        </p:nvPicPr>
        <p:blipFill>
          <a:blip r:embed="rId46"/>
          <a:stretch/>
        </p:blipFill>
        <p:spPr>
          <a:xfrm>
            <a:off x="6726960" y="2885400"/>
            <a:ext cx="366120" cy="366120"/>
          </a:xfrm>
          <a:prstGeom prst="rect">
            <a:avLst/>
          </a:prstGeom>
          <a:ln w="0">
            <a:noFill/>
          </a:ln>
        </p:spPr>
      </p:pic>
      <p:pic>
        <p:nvPicPr>
          <p:cNvPr id="1443" name="그래픽 498" descr=""/>
          <p:cNvPicPr/>
          <p:nvPr/>
        </p:nvPicPr>
        <p:blipFill>
          <a:blip r:embed="rId47"/>
          <a:stretch/>
        </p:blipFill>
        <p:spPr>
          <a:xfrm>
            <a:off x="7433640" y="2885400"/>
            <a:ext cx="366120" cy="366120"/>
          </a:xfrm>
          <a:prstGeom prst="rect">
            <a:avLst/>
          </a:prstGeom>
          <a:ln w="0">
            <a:noFill/>
          </a:ln>
        </p:spPr>
      </p:pic>
      <p:pic>
        <p:nvPicPr>
          <p:cNvPr id="1444" name="그래픽 499" descr=""/>
          <p:cNvPicPr/>
          <p:nvPr/>
        </p:nvPicPr>
        <p:blipFill>
          <a:blip r:embed="rId48"/>
          <a:stretch/>
        </p:blipFill>
        <p:spPr>
          <a:xfrm>
            <a:off x="8035200" y="2874600"/>
            <a:ext cx="337320" cy="387720"/>
          </a:xfrm>
          <a:prstGeom prst="rect">
            <a:avLst/>
          </a:prstGeom>
          <a:ln w="0">
            <a:noFill/>
          </a:ln>
        </p:spPr>
      </p:pic>
      <p:pic>
        <p:nvPicPr>
          <p:cNvPr id="1445" name="그래픽 500" descr=""/>
          <p:cNvPicPr/>
          <p:nvPr/>
        </p:nvPicPr>
        <p:blipFill>
          <a:blip r:embed="rId49"/>
          <a:stretch/>
        </p:blipFill>
        <p:spPr>
          <a:xfrm>
            <a:off x="732240" y="3561120"/>
            <a:ext cx="366120" cy="380520"/>
          </a:xfrm>
          <a:prstGeom prst="rect">
            <a:avLst/>
          </a:prstGeom>
          <a:ln w="0">
            <a:noFill/>
          </a:ln>
        </p:spPr>
      </p:pic>
      <p:pic>
        <p:nvPicPr>
          <p:cNvPr id="1446" name="그래픽 501" descr=""/>
          <p:cNvPicPr/>
          <p:nvPr/>
        </p:nvPicPr>
        <p:blipFill>
          <a:blip r:embed="rId50"/>
          <a:stretch/>
        </p:blipFill>
        <p:spPr>
          <a:xfrm>
            <a:off x="1335240" y="3564720"/>
            <a:ext cx="272880" cy="373320"/>
          </a:xfrm>
          <a:prstGeom prst="rect">
            <a:avLst/>
          </a:prstGeom>
          <a:ln w="0">
            <a:noFill/>
          </a:ln>
        </p:spPr>
      </p:pic>
      <p:pic>
        <p:nvPicPr>
          <p:cNvPr id="1447" name="그래픽 502" descr=""/>
          <p:cNvPicPr/>
          <p:nvPr/>
        </p:nvPicPr>
        <p:blipFill>
          <a:blip r:embed="rId51"/>
          <a:stretch/>
        </p:blipFill>
        <p:spPr>
          <a:xfrm>
            <a:off x="2015280" y="3553920"/>
            <a:ext cx="394920" cy="394920"/>
          </a:xfrm>
          <a:prstGeom prst="rect">
            <a:avLst/>
          </a:prstGeom>
          <a:ln w="0">
            <a:noFill/>
          </a:ln>
        </p:spPr>
      </p:pic>
      <p:pic>
        <p:nvPicPr>
          <p:cNvPr id="1448" name="그래픽 503" descr=""/>
          <p:cNvPicPr/>
          <p:nvPr/>
        </p:nvPicPr>
        <p:blipFill>
          <a:blip r:embed="rId52"/>
          <a:stretch/>
        </p:blipFill>
        <p:spPr>
          <a:xfrm>
            <a:off x="2638440" y="3618720"/>
            <a:ext cx="394920" cy="265680"/>
          </a:xfrm>
          <a:prstGeom prst="rect">
            <a:avLst/>
          </a:prstGeom>
          <a:ln w="0">
            <a:noFill/>
          </a:ln>
        </p:spPr>
      </p:pic>
      <p:pic>
        <p:nvPicPr>
          <p:cNvPr id="1449" name="그래픽 504" descr=""/>
          <p:cNvPicPr/>
          <p:nvPr/>
        </p:nvPicPr>
        <p:blipFill>
          <a:blip r:embed="rId53"/>
          <a:stretch/>
        </p:blipFill>
        <p:spPr>
          <a:xfrm>
            <a:off x="3431520" y="3586320"/>
            <a:ext cx="330120" cy="330120"/>
          </a:xfrm>
          <a:prstGeom prst="rect">
            <a:avLst/>
          </a:prstGeom>
          <a:ln w="0">
            <a:noFill/>
          </a:ln>
        </p:spPr>
      </p:pic>
      <p:pic>
        <p:nvPicPr>
          <p:cNvPr id="1450" name="그래픽 505" descr=""/>
          <p:cNvPicPr/>
          <p:nvPr/>
        </p:nvPicPr>
        <p:blipFill>
          <a:blip r:embed="rId54"/>
          <a:stretch/>
        </p:blipFill>
        <p:spPr>
          <a:xfrm>
            <a:off x="4100400" y="3561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451" name="그래픽 506" descr=""/>
          <p:cNvPicPr/>
          <p:nvPr/>
        </p:nvPicPr>
        <p:blipFill>
          <a:blip r:embed="rId55"/>
          <a:stretch/>
        </p:blipFill>
        <p:spPr>
          <a:xfrm>
            <a:off x="4815000" y="3579120"/>
            <a:ext cx="380520" cy="344520"/>
          </a:xfrm>
          <a:prstGeom prst="rect">
            <a:avLst/>
          </a:prstGeom>
          <a:ln w="0">
            <a:noFill/>
          </a:ln>
        </p:spPr>
      </p:pic>
      <p:pic>
        <p:nvPicPr>
          <p:cNvPr id="1452" name="그래픽 507" descr=""/>
          <p:cNvPicPr/>
          <p:nvPr/>
        </p:nvPicPr>
        <p:blipFill>
          <a:blip r:embed="rId56"/>
          <a:stretch/>
        </p:blipFill>
        <p:spPr>
          <a:xfrm>
            <a:off x="5424840" y="3561120"/>
            <a:ext cx="179280" cy="380520"/>
          </a:xfrm>
          <a:prstGeom prst="rect">
            <a:avLst/>
          </a:prstGeom>
          <a:ln w="0">
            <a:noFill/>
          </a:ln>
        </p:spPr>
      </p:pic>
      <p:pic>
        <p:nvPicPr>
          <p:cNvPr id="1453" name="그래픽 508" descr=""/>
          <p:cNvPicPr/>
          <p:nvPr/>
        </p:nvPicPr>
        <p:blipFill>
          <a:blip r:embed="rId57"/>
          <a:stretch/>
        </p:blipFill>
        <p:spPr>
          <a:xfrm>
            <a:off x="6058080" y="3561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454" name="그래픽 509" descr=""/>
          <p:cNvPicPr/>
          <p:nvPr/>
        </p:nvPicPr>
        <p:blipFill>
          <a:blip r:embed="rId58"/>
          <a:stretch/>
        </p:blipFill>
        <p:spPr>
          <a:xfrm>
            <a:off x="6701040" y="3561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455" name="그래픽 510" descr=""/>
          <p:cNvPicPr/>
          <p:nvPr/>
        </p:nvPicPr>
        <p:blipFill>
          <a:blip r:embed="rId59"/>
          <a:stretch/>
        </p:blipFill>
        <p:spPr>
          <a:xfrm>
            <a:off x="7455240" y="3582720"/>
            <a:ext cx="322920" cy="337320"/>
          </a:xfrm>
          <a:prstGeom prst="rect">
            <a:avLst/>
          </a:prstGeom>
          <a:ln w="0">
            <a:noFill/>
          </a:ln>
        </p:spPr>
      </p:pic>
      <p:pic>
        <p:nvPicPr>
          <p:cNvPr id="1456" name="그래픽 511" descr=""/>
          <p:cNvPicPr/>
          <p:nvPr/>
        </p:nvPicPr>
        <p:blipFill>
          <a:blip r:embed="rId60"/>
          <a:stretch/>
        </p:blipFill>
        <p:spPr>
          <a:xfrm>
            <a:off x="8110800" y="3557520"/>
            <a:ext cx="272880" cy="387720"/>
          </a:xfrm>
          <a:prstGeom prst="rect">
            <a:avLst/>
          </a:prstGeom>
          <a:ln w="0">
            <a:noFill/>
          </a:ln>
        </p:spPr>
      </p:pic>
      <p:pic>
        <p:nvPicPr>
          <p:cNvPr id="1457" name="그래픽 512" descr=""/>
          <p:cNvPicPr/>
          <p:nvPr/>
        </p:nvPicPr>
        <p:blipFill>
          <a:blip r:embed="rId61"/>
          <a:stretch/>
        </p:blipFill>
        <p:spPr>
          <a:xfrm>
            <a:off x="748440" y="4287600"/>
            <a:ext cx="280080" cy="351720"/>
          </a:xfrm>
          <a:prstGeom prst="rect">
            <a:avLst/>
          </a:prstGeom>
          <a:ln w="0">
            <a:noFill/>
          </a:ln>
        </p:spPr>
      </p:pic>
      <p:pic>
        <p:nvPicPr>
          <p:cNvPr id="1458" name="그래픽 513" descr=""/>
          <p:cNvPicPr/>
          <p:nvPr/>
        </p:nvPicPr>
        <p:blipFill>
          <a:blip r:embed="rId62"/>
          <a:stretch/>
        </p:blipFill>
        <p:spPr>
          <a:xfrm>
            <a:off x="1351440" y="4273200"/>
            <a:ext cx="330120" cy="380520"/>
          </a:xfrm>
          <a:prstGeom prst="rect">
            <a:avLst/>
          </a:prstGeom>
          <a:ln w="0">
            <a:noFill/>
          </a:ln>
        </p:spPr>
      </p:pic>
      <p:pic>
        <p:nvPicPr>
          <p:cNvPr id="1459" name="그래픽 514" descr=""/>
          <p:cNvPicPr/>
          <p:nvPr/>
        </p:nvPicPr>
        <p:blipFill>
          <a:blip r:embed="rId63"/>
          <a:stretch/>
        </p:blipFill>
        <p:spPr>
          <a:xfrm>
            <a:off x="2048400" y="4276800"/>
            <a:ext cx="322920" cy="373320"/>
          </a:xfrm>
          <a:prstGeom prst="rect">
            <a:avLst/>
          </a:prstGeom>
          <a:ln w="0">
            <a:noFill/>
          </a:ln>
        </p:spPr>
      </p:pic>
      <p:pic>
        <p:nvPicPr>
          <p:cNvPr id="1460" name="그래픽 515" descr=""/>
          <p:cNvPicPr/>
          <p:nvPr/>
        </p:nvPicPr>
        <p:blipFill>
          <a:blip r:embed="rId64"/>
          <a:stretch/>
        </p:blipFill>
        <p:spPr>
          <a:xfrm>
            <a:off x="2660040" y="4276800"/>
            <a:ext cx="373320" cy="373320"/>
          </a:xfrm>
          <a:prstGeom prst="rect">
            <a:avLst/>
          </a:prstGeom>
          <a:ln w="0">
            <a:noFill/>
          </a:ln>
        </p:spPr>
      </p:pic>
      <p:pic>
        <p:nvPicPr>
          <p:cNvPr id="1461" name="그래픽 516" descr=""/>
          <p:cNvPicPr/>
          <p:nvPr/>
        </p:nvPicPr>
        <p:blipFill>
          <a:blip r:embed="rId65"/>
          <a:stretch/>
        </p:blipFill>
        <p:spPr>
          <a:xfrm>
            <a:off x="3380040" y="4291200"/>
            <a:ext cx="366120" cy="344520"/>
          </a:xfrm>
          <a:prstGeom prst="rect">
            <a:avLst/>
          </a:prstGeom>
          <a:ln w="0">
            <a:noFill/>
          </a:ln>
        </p:spPr>
      </p:pic>
      <p:pic>
        <p:nvPicPr>
          <p:cNvPr id="1462" name="그래픽 517" descr=""/>
          <p:cNvPicPr/>
          <p:nvPr/>
        </p:nvPicPr>
        <p:blipFill>
          <a:blip r:embed="rId66"/>
          <a:stretch/>
        </p:blipFill>
        <p:spPr>
          <a:xfrm>
            <a:off x="4032360" y="4248000"/>
            <a:ext cx="438120" cy="430920"/>
          </a:xfrm>
          <a:prstGeom prst="rect">
            <a:avLst/>
          </a:prstGeom>
          <a:ln w="0">
            <a:noFill/>
          </a:ln>
        </p:spPr>
      </p:pic>
      <p:pic>
        <p:nvPicPr>
          <p:cNvPr id="1463" name="그래픽 518" descr=""/>
          <p:cNvPicPr/>
          <p:nvPr/>
        </p:nvPicPr>
        <p:blipFill>
          <a:blip r:embed="rId67"/>
          <a:stretch/>
        </p:blipFill>
        <p:spPr>
          <a:xfrm>
            <a:off x="4796640" y="4244400"/>
            <a:ext cx="380520" cy="438120"/>
          </a:xfrm>
          <a:prstGeom prst="rect">
            <a:avLst/>
          </a:prstGeom>
          <a:ln w="0">
            <a:noFill/>
          </a:ln>
        </p:spPr>
      </p:pic>
      <p:pic>
        <p:nvPicPr>
          <p:cNvPr id="1464" name="그래픽 519" descr=""/>
          <p:cNvPicPr/>
          <p:nvPr/>
        </p:nvPicPr>
        <p:blipFill>
          <a:blip r:embed="rId68"/>
          <a:stretch/>
        </p:blipFill>
        <p:spPr>
          <a:xfrm>
            <a:off x="5401440" y="4266000"/>
            <a:ext cx="438120" cy="394920"/>
          </a:xfrm>
          <a:prstGeom prst="rect">
            <a:avLst/>
          </a:prstGeom>
          <a:ln w="0">
            <a:noFill/>
          </a:ln>
        </p:spPr>
      </p:pic>
      <p:pic>
        <p:nvPicPr>
          <p:cNvPr id="1465" name="그래픽 520" descr=""/>
          <p:cNvPicPr/>
          <p:nvPr/>
        </p:nvPicPr>
        <p:blipFill>
          <a:blip r:embed="rId69"/>
          <a:stretch/>
        </p:blipFill>
        <p:spPr>
          <a:xfrm>
            <a:off x="6075000" y="4244400"/>
            <a:ext cx="380520" cy="438120"/>
          </a:xfrm>
          <a:prstGeom prst="rect">
            <a:avLst/>
          </a:prstGeom>
          <a:ln w="0">
            <a:noFill/>
          </a:ln>
        </p:spPr>
      </p:pic>
      <p:pic>
        <p:nvPicPr>
          <p:cNvPr id="1466" name="그래픽 521" descr=""/>
          <p:cNvPicPr/>
          <p:nvPr/>
        </p:nvPicPr>
        <p:blipFill>
          <a:blip r:embed="rId70"/>
          <a:stretch/>
        </p:blipFill>
        <p:spPr>
          <a:xfrm>
            <a:off x="6689160" y="4273200"/>
            <a:ext cx="402120" cy="380520"/>
          </a:xfrm>
          <a:prstGeom prst="rect">
            <a:avLst/>
          </a:prstGeom>
          <a:ln w="0">
            <a:noFill/>
          </a:ln>
        </p:spPr>
      </p:pic>
      <p:pic>
        <p:nvPicPr>
          <p:cNvPr id="1467" name="그래픽 522" descr=""/>
          <p:cNvPicPr/>
          <p:nvPr/>
        </p:nvPicPr>
        <p:blipFill>
          <a:blip r:embed="rId71"/>
          <a:stretch/>
        </p:blipFill>
        <p:spPr>
          <a:xfrm>
            <a:off x="7392600" y="4266000"/>
            <a:ext cx="380520" cy="394920"/>
          </a:xfrm>
          <a:prstGeom prst="rect">
            <a:avLst/>
          </a:prstGeom>
          <a:ln w="0">
            <a:noFill/>
          </a:ln>
        </p:spPr>
      </p:pic>
      <p:pic>
        <p:nvPicPr>
          <p:cNvPr id="1468" name="그래픽 523" descr=""/>
          <p:cNvPicPr/>
          <p:nvPr/>
        </p:nvPicPr>
        <p:blipFill>
          <a:blip r:embed="rId72"/>
          <a:stretch/>
        </p:blipFill>
        <p:spPr>
          <a:xfrm>
            <a:off x="7970760" y="4341240"/>
            <a:ext cx="466920" cy="244080"/>
          </a:xfrm>
          <a:prstGeom prst="rect">
            <a:avLst/>
          </a:prstGeom>
          <a:ln w="0">
            <a:noFill/>
          </a:ln>
        </p:spPr>
      </p:pic>
      <p:pic>
        <p:nvPicPr>
          <p:cNvPr id="1469" name="그래픽 524" descr=""/>
          <p:cNvPicPr/>
          <p:nvPr/>
        </p:nvPicPr>
        <p:blipFill>
          <a:blip r:embed="rId73"/>
          <a:stretch/>
        </p:blipFill>
        <p:spPr>
          <a:xfrm>
            <a:off x="771120" y="5022360"/>
            <a:ext cx="258480" cy="330120"/>
          </a:xfrm>
          <a:prstGeom prst="rect">
            <a:avLst/>
          </a:prstGeom>
          <a:ln w="0">
            <a:noFill/>
          </a:ln>
        </p:spPr>
      </p:pic>
      <p:pic>
        <p:nvPicPr>
          <p:cNvPr id="1470" name="그래픽 525" descr=""/>
          <p:cNvPicPr/>
          <p:nvPr/>
        </p:nvPicPr>
        <p:blipFill>
          <a:blip r:embed="rId74"/>
          <a:stretch/>
        </p:blipFill>
        <p:spPr>
          <a:xfrm>
            <a:off x="1333080" y="499716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471" name="그래픽 526" descr=""/>
          <p:cNvPicPr/>
          <p:nvPr/>
        </p:nvPicPr>
        <p:blipFill>
          <a:blip r:embed="rId75"/>
          <a:stretch/>
        </p:blipFill>
        <p:spPr>
          <a:xfrm>
            <a:off x="2038320" y="5007960"/>
            <a:ext cx="358920" cy="358920"/>
          </a:xfrm>
          <a:prstGeom prst="rect">
            <a:avLst/>
          </a:prstGeom>
          <a:ln w="0">
            <a:noFill/>
          </a:ln>
        </p:spPr>
      </p:pic>
      <p:pic>
        <p:nvPicPr>
          <p:cNvPr id="1472" name="그래픽 527" descr=""/>
          <p:cNvPicPr/>
          <p:nvPr/>
        </p:nvPicPr>
        <p:blipFill>
          <a:blip r:embed="rId76"/>
          <a:stretch/>
        </p:blipFill>
        <p:spPr>
          <a:xfrm>
            <a:off x="2697480" y="5011560"/>
            <a:ext cx="294480" cy="351720"/>
          </a:xfrm>
          <a:prstGeom prst="rect">
            <a:avLst/>
          </a:prstGeom>
          <a:ln w="0">
            <a:noFill/>
          </a:ln>
        </p:spPr>
      </p:pic>
      <p:pic>
        <p:nvPicPr>
          <p:cNvPr id="1473" name="그래픽 528" descr=""/>
          <p:cNvPicPr/>
          <p:nvPr/>
        </p:nvPicPr>
        <p:blipFill>
          <a:blip r:embed="rId77"/>
          <a:stretch/>
        </p:blipFill>
        <p:spPr>
          <a:xfrm>
            <a:off x="3462120" y="4997160"/>
            <a:ext cx="186480" cy="380520"/>
          </a:xfrm>
          <a:prstGeom prst="rect">
            <a:avLst/>
          </a:prstGeom>
          <a:ln w="0">
            <a:noFill/>
          </a:ln>
        </p:spPr>
      </p:pic>
      <p:pic>
        <p:nvPicPr>
          <p:cNvPr id="1474" name="그래픽 529" descr=""/>
          <p:cNvPicPr/>
          <p:nvPr/>
        </p:nvPicPr>
        <p:blipFill>
          <a:blip r:embed="rId78"/>
          <a:stretch/>
        </p:blipFill>
        <p:spPr>
          <a:xfrm>
            <a:off x="4088160" y="5015160"/>
            <a:ext cx="358920" cy="344520"/>
          </a:xfrm>
          <a:prstGeom prst="rect">
            <a:avLst/>
          </a:prstGeom>
          <a:ln w="0">
            <a:noFill/>
          </a:ln>
        </p:spPr>
      </p:pic>
      <p:pic>
        <p:nvPicPr>
          <p:cNvPr id="1475" name="그래픽 530" descr=""/>
          <p:cNvPicPr/>
          <p:nvPr/>
        </p:nvPicPr>
        <p:blipFill>
          <a:blip r:embed="rId79"/>
          <a:stretch/>
        </p:blipFill>
        <p:spPr>
          <a:xfrm>
            <a:off x="4819680" y="5033160"/>
            <a:ext cx="366120" cy="308520"/>
          </a:xfrm>
          <a:prstGeom prst="rect">
            <a:avLst/>
          </a:prstGeom>
          <a:ln w="0">
            <a:noFill/>
          </a:ln>
        </p:spPr>
      </p:pic>
      <p:pic>
        <p:nvPicPr>
          <p:cNvPr id="1476" name="그래픽 531" descr=""/>
          <p:cNvPicPr/>
          <p:nvPr/>
        </p:nvPicPr>
        <p:blipFill>
          <a:blip r:embed="rId80"/>
          <a:stretch/>
        </p:blipFill>
        <p:spPr>
          <a:xfrm>
            <a:off x="5438160" y="5011560"/>
            <a:ext cx="315720" cy="351720"/>
          </a:xfrm>
          <a:prstGeom prst="rect">
            <a:avLst/>
          </a:prstGeom>
          <a:ln w="0">
            <a:noFill/>
          </a:ln>
        </p:spPr>
      </p:pic>
      <p:pic>
        <p:nvPicPr>
          <p:cNvPr id="1477" name="그래픽 532" descr=""/>
          <p:cNvPicPr/>
          <p:nvPr/>
        </p:nvPicPr>
        <p:blipFill>
          <a:blip r:embed="rId81"/>
          <a:stretch/>
        </p:blipFill>
        <p:spPr>
          <a:xfrm>
            <a:off x="6097680" y="5018760"/>
            <a:ext cx="265680" cy="337320"/>
          </a:xfrm>
          <a:prstGeom prst="rect">
            <a:avLst/>
          </a:prstGeom>
          <a:ln w="0">
            <a:noFill/>
          </a:ln>
        </p:spPr>
      </p:pic>
      <p:pic>
        <p:nvPicPr>
          <p:cNvPr id="1478" name="그래픽 533" descr=""/>
          <p:cNvPicPr/>
          <p:nvPr/>
        </p:nvPicPr>
        <p:blipFill>
          <a:blip r:embed="rId82"/>
          <a:stretch/>
        </p:blipFill>
        <p:spPr>
          <a:xfrm>
            <a:off x="6757920" y="5043960"/>
            <a:ext cx="337320" cy="287280"/>
          </a:xfrm>
          <a:prstGeom prst="rect">
            <a:avLst/>
          </a:prstGeom>
          <a:ln w="0">
            <a:noFill/>
          </a:ln>
        </p:spPr>
      </p:pic>
      <p:pic>
        <p:nvPicPr>
          <p:cNvPr id="1479" name="그래픽 534" descr=""/>
          <p:cNvPicPr/>
          <p:nvPr/>
        </p:nvPicPr>
        <p:blipFill>
          <a:blip r:embed="rId83"/>
          <a:stretch/>
        </p:blipFill>
        <p:spPr>
          <a:xfrm>
            <a:off x="7433640" y="5000760"/>
            <a:ext cx="366120" cy="373320"/>
          </a:xfrm>
          <a:prstGeom prst="rect">
            <a:avLst/>
          </a:prstGeom>
          <a:ln w="0">
            <a:noFill/>
          </a:ln>
        </p:spPr>
      </p:pic>
      <p:pic>
        <p:nvPicPr>
          <p:cNvPr id="1480" name="그래픽 535" descr=""/>
          <p:cNvPicPr/>
          <p:nvPr/>
        </p:nvPicPr>
        <p:blipFill>
          <a:blip r:embed="rId84"/>
          <a:stretch/>
        </p:blipFill>
        <p:spPr>
          <a:xfrm>
            <a:off x="8049600" y="5033160"/>
            <a:ext cx="308520" cy="308520"/>
          </a:xfrm>
          <a:prstGeom prst="rect">
            <a:avLst/>
          </a:prstGeom>
          <a:ln w="0">
            <a:noFill/>
          </a:ln>
        </p:spPr>
      </p:pic>
      <p:pic>
        <p:nvPicPr>
          <p:cNvPr id="1481" name="그래픽 536" descr=""/>
          <p:cNvPicPr/>
          <p:nvPr/>
        </p:nvPicPr>
        <p:blipFill>
          <a:blip r:embed="rId85"/>
          <a:stretch/>
        </p:blipFill>
        <p:spPr>
          <a:xfrm>
            <a:off x="6112440" y="5712840"/>
            <a:ext cx="315720" cy="272880"/>
          </a:xfrm>
          <a:prstGeom prst="rect">
            <a:avLst/>
          </a:prstGeom>
          <a:ln w="0">
            <a:noFill/>
          </a:ln>
        </p:spPr>
      </p:pic>
      <p:pic>
        <p:nvPicPr>
          <p:cNvPr id="1482" name="그래픽 537" descr=""/>
          <p:cNvPicPr/>
          <p:nvPr/>
        </p:nvPicPr>
        <p:blipFill>
          <a:blip r:embed="rId86"/>
          <a:stretch/>
        </p:blipFill>
        <p:spPr>
          <a:xfrm>
            <a:off x="729000" y="5720040"/>
            <a:ext cx="330120" cy="258480"/>
          </a:xfrm>
          <a:prstGeom prst="rect">
            <a:avLst/>
          </a:prstGeom>
          <a:ln w="0">
            <a:noFill/>
          </a:ln>
        </p:spPr>
      </p:pic>
      <p:pic>
        <p:nvPicPr>
          <p:cNvPr id="1483" name="그래픽 538" descr=""/>
          <p:cNvPicPr/>
          <p:nvPr/>
        </p:nvPicPr>
        <p:blipFill>
          <a:blip r:embed="rId87"/>
          <a:stretch/>
        </p:blipFill>
        <p:spPr>
          <a:xfrm>
            <a:off x="1333800" y="5684040"/>
            <a:ext cx="330120" cy="330120"/>
          </a:xfrm>
          <a:prstGeom prst="rect">
            <a:avLst/>
          </a:prstGeom>
          <a:ln w="0">
            <a:noFill/>
          </a:ln>
        </p:spPr>
      </p:pic>
      <p:pic>
        <p:nvPicPr>
          <p:cNvPr id="1484" name="그래픽 539" descr=""/>
          <p:cNvPicPr/>
          <p:nvPr/>
        </p:nvPicPr>
        <p:blipFill>
          <a:blip r:embed="rId88"/>
          <a:stretch/>
        </p:blipFill>
        <p:spPr>
          <a:xfrm>
            <a:off x="2037600" y="5684040"/>
            <a:ext cx="394920" cy="330120"/>
          </a:xfrm>
          <a:prstGeom prst="rect">
            <a:avLst/>
          </a:prstGeom>
          <a:ln w="0">
            <a:noFill/>
          </a:ln>
        </p:spPr>
      </p:pic>
      <p:pic>
        <p:nvPicPr>
          <p:cNvPr id="1485" name="그래픽 540" descr=""/>
          <p:cNvPicPr/>
          <p:nvPr/>
        </p:nvPicPr>
        <p:blipFill>
          <a:blip r:embed="rId89"/>
          <a:stretch/>
        </p:blipFill>
        <p:spPr>
          <a:xfrm>
            <a:off x="2691720" y="5680440"/>
            <a:ext cx="337320" cy="337320"/>
          </a:xfrm>
          <a:prstGeom prst="rect">
            <a:avLst/>
          </a:prstGeom>
          <a:ln w="0">
            <a:noFill/>
          </a:ln>
        </p:spPr>
      </p:pic>
      <p:pic>
        <p:nvPicPr>
          <p:cNvPr id="1486" name="그래픽 541" descr=""/>
          <p:cNvPicPr/>
          <p:nvPr/>
        </p:nvPicPr>
        <p:blipFill>
          <a:blip r:embed="rId90"/>
          <a:stretch/>
        </p:blipFill>
        <p:spPr>
          <a:xfrm>
            <a:off x="3390120" y="5658840"/>
            <a:ext cx="366120" cy="380520"/>
          </a:xfrm>
          <a:prstGeom prst="rect">
            <a:avLst/>
          </a:prstGeom>
          <a:ln w="0">
            <a:noFill/>
          </a:ln>
        </p:spPr>
      </p:pic>
      <p:pic>
        <p:nvPicPr>
          <p:cNvPr id="1487" name="그래픽 542" descr=""/>
          <p:cNvPicPr/>
          <p:nvPr/>
        </p:nvPicPr>
        <p:blipFill>
          <a:blip r:embed="rId91"/>
          <a:stretch/>
        </p:blipFill>
        <p:spPr>
          <a:xfrm>
            <a:off x="4111560" y="5694840"/>
            <a:ext cx="294480" cy="308520"/>
          </a:xfrm>
          <a:prstGeom prst="rect">
            <a:avLst/>
          </a:prstGeom>
          <a:ln w="0">
            <a:noFill/>
          </a:ln>
        </p:spPr>
      </p:pic>
      <p:pic>
        <p:nvPicPr>
          <p:cNvPr id="1488" name="그래픽 543" descr=""/>
          <p:cNvPicPr/>
          <p:nvPr/>
        </p:nvPicPr>
        <p:blipFill>
          <a:blip r:embed="rId92"/>
          <a:stretch/>
        </p:blipFill>
        <p:spPr>
          <a:xfrm>
            <a:off x="4803120" y="5684040"/>
            <a:ext cx="351720" cy="330120"/>
          </a:xfrm>
          <a:prstGeom prst="rect">
            <a:avLst/>
          </a:prstGeom>
          <a:ln w="0">
            <a:noFill/>
          </a:ln>
        </p:spPr>
      </p:pic>
      <p:pic>
        <p:nvPicPr>
          <p:cNvPr id="1489" name="그래픽 544" descr=""/>
          <p:cNvPicPr/>
          <p:nvPr/>
        </p:nvPicPr>
        <p:blipFill>
          <a:blip r:embed="rId93"/>
          <a:stretch/>
        </p:blipFill>
        <p:spPr>
          <a:xfrm>
            <a:off x="5472000" y="5687640"/>
            <a:ext cx="315720" cy="322920"/>
          </a:xfrm>
          <a:prstGeom prst="rect">
            <a:avLst/>
          </a:prstGeom>
          <a:ln w="0">
            <a:noFill/>
          </a:ln>
        </p:spPr>
      </p:pic>
      <p:pic>
        <p:nvPicPr>
          <p:cNvPr id="1490" name="그래픽 545" descr=""/>
          <p:cNvPicPr/>
          <p:nvPr/>
        </p:nvPicPr>
        <p:blipFill>
          <a:blip r:embed="rId94"/>
          <a:stretch/>
        </p:blipFill>
        <p:spPr>
          <a:xfrm>
            <a:off x="6739560" y="5684040"/>
            <a:ext cx="337320" cy="330120"/>
          </a:xfrm>
          <a:prstGeom prst="rect">
            <a:avLst/>
          </a:prstGeom>
          <a:ln w="0">
            <a:noFill/>
          </a:ln>
        </p:spPr>
      </p:pic>
      <p:pic>
        <p:nvPicPr>
          <p:cNvPr id="1491" name="그래픽 546" descr=""/>
          <p:cNvPicPr/>
          <p:nvPr/>
        </p:nvPicPr>
        <p:blipFill>
          <a:blip r:embed="rId95"/>
          <a:stretch/>
        </p:blipFill>
        <p:spPr>
          <a:xfrm>
            <a:off x="7456320" y="5673240"/>
            <a:ext cx="358920" cy="351720"/>
          </a:xfrm>
          <a:prstGeom prst="rect">
            <a:avLst/>
          </a:prstGeom>
          <a:ln w="0">
            <a:noFill/>
          </a:ln>
        </p:spPr>
      </p:pic>
      <p:pic>
        <p:nvPicPr>
          <p:cNvPr id="1492" name="그래픽 547" descr=""/>
          <p:cNvPicPr/>
          <p:nvPr/>
        </p:nvPicPr>
        <p:blipFill>
          <a:blip r:embed="rId96"/>
          <a:stretch/>
        </p:blipFill>
        <p:spPr>
          <a:xfrm>
            <a:off x="8038080" y="5676840"/>
            <a:ext cx="344520" cy="34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TextBox 5"/>
          <p:cNvSpPr/>
          <p:nvPr/>
        </p:nvSpPr>
        <p:spPr>
          <a:xfrm>
            <a:off x="5840640" y="2418120"/>
            <a:ext cx="46987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Thanks !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494" name="TextBox 6"/>
          <p:cNvSpPr/>
          <p:nvPr/>
        </p:nvSpPr>
        <p:spPr>
          <a:xfrm>
            <a:off x="5841360" y="3516840"/>
            <a:ext cx="4698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adipiscing elit. Etiam aliquet eu mi quis lacinia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TextBox 4"/>
          <p:cNvSpPr/>
          <p:nvPr/>
        </p:nvSpPr>
        <p:spPr>
          <a:xfrm>
            <a:off x="1361520" y="1206720"/>
            <a:ext cx="9468360" cy="444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You are allowed to: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Poppins Black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Use our templates for personal or commercial presentations or prints. (For presentation purposes only)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Poppins Black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Edit, and customize our templates for your own needs.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Poppins Black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Link a page to a presentation template on your website or your blog.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It cannot be used as any design derivative other than for presentation purposes.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(Example: brochure, catalog, business card, web, etc.)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You are not allowed to: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Poppins Black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Republish or redistribute our presentation templates, offline or online and even for free.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Poppins Black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Sell, rent or sub-license our presentation templates.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Poppins Black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Extract any part of the presentation templates (background, images …) in order to use your website or personal blog.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by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Poppins Light"/>
                <a:ea typeface="Arial Unicode MS"/>
                <a:hlinkClick r:id="rId1"/>
              </a:rPr>
              <a:t>PPTMON.com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6" name="Graphic 1" descr="">
            <a:hlinkClick r:id="rId1"/>
          </p:cNvPr>
          <p:cNvPicPr/>
          <p:nvPr/>
        </p:nvPicPr>
        <p:blipFill>
          <a:blip r:embed="rId2"/>
          <a:srcRect l="29954" t="0" r="0" b="0"/>
          <a:stretch/>
        </p:blipFill>
        <p:spPr>
          <a:xfrm>
            <a:off x="4697280" y="3123360"/>
            <a:ext cx="2796840" cy="307440"/>
          </a:xfrm>
          <a:prstGeom prst="rect">
            <a:avLst/>
          </a:prstGeom>
          <a:ln w="0">
            <a:noFill/>
          </a:ln>
        </p:spPr>
      </p:pic>
      <p:sp>
        <p:nvSpPr>
          <p:cNvPr id="1497" name="Rectangle 2"/>
          <p:cNvSpPr/>
          <p:nvPr/>
        </p:nvSpPr>
        <p:spPr>
          <a:xfrm>
            <a:off x="4054320" y="2722320"/>
            <a:ext cx="1999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Presentation template by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98" name="Rectangle 9"/>
          <p:cNvSpPr/>
          <p:nvPr/>
        </p:nvSpPr>
        <p:spPr>
          <a:xfrm>
            <a:off x="4491000" y="3570840"/>
            <a:ext cx="33116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Poppins Light"/>
                <a:ea typeface="Arial Unicode MS"/>
                <a:hlinkClick r:id="rId3"/>
              </a:rPr>
              <a:t>http://pptmon.com/</a:t>
            </a:r>
            <a:r>
              <a:rPr b="0" lang="en-US" sz="11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 Ctrl + Click</a:t>
            </a:r>
            <a:r>
              <a:rPr b="0" lang="en-US" sz="11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 to follow link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Rectangle 2"/>
          <p:cNvSpPr/>
          <p:nvPr/>
        </p:nvSpPr>
        <p:spPr>
          <a:xfrm>
            <a:off x="3889800" y="3381120"/>
            <a:ext cx="31626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Poppins Font download by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00" name="Rectangle 9"/>
          <p:cNvSpPr/>
          <p:nvPr/>
        </p:nvSpPr>
        <p:spPr>
          <a:xfrm>
            <a:off x="3889800" y="3642840"/>
            <a:ext cx="5733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Poppins Light"/>
                <a:ea typeface="Arial Unicode MS"/>
                <a:hlinkClick r:id="rId1"/>
              </a:rPr>
              <a:t>https://fonts.google.com/specimen/Poppins</a:t>
            </a:r>
            <a:r>
              <a:rPr b="0" lang="en-US" sz="11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 Ctrl + Click</a:t>
            </a:r>
            <a:r>
              <a:rPr b="0" lang="en-US" sz="11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 to follow link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501" name="그림 8" descr=""/>
          <p:cNvPicPr/>
          <p:nvPr/>
        </p:nvPicPr>
        <p:blipFill>
          <a:blip r:embed="rId2"/>
          <a:stretch/>
        </p:blipFill>
        <p:spPr>
          <a:xfrm>
            <a:off x="4431240" y="2229840"/>
            <a:ext cx="2590560" cy="67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직사각형 23"/>
          <p:cNvSpPr/>
          <p:nvPr/>
        </p:nvSpPr>
        <p:spPr>
          <a:xfrm>
            <a:off x="1378800" y="613440"/>
            <a:ext cx="9433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Agenda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2" name="타원 24"/>
          <p:cNvSpPr/>
          <p:nvPr/>
        </p:nvSpPr>
        <p:spPr>
          <a:xfrm>
            <a:off x="5466240" y="3413520"/>
            <a:ext cx="1259280" cy="1259280"/>
          </a:xfrm>
          <a:prstGeom prst="ellipse">
            <a:avLst/>
          </a:prstGeom>
          <a:solidFill>
            <a:srgbClr val="0059f8"/>
          </a:solidFill>
          <a:ln w="76200">
            <a:noFill/>
          </a:ln>
          <a:effectLst>
            <a:outerShdw algn="ctr" blurRad="152280" rotWithShape="0" sx="101000" sy="101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3" name="직사각형 25"/>
          <p:cNvSpPr/>
          <p:nvPr/>
        </p:nvSpPr>
        <p:spPr>
          <a:xfrm>
            <a:off x="4813200" y="4929480"/>
            <a:ext cx="256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Consectetur adipiscing elit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914" name="그룹 26"/>
          <p:cNvGrpSpPr/>
          <p:nvPr/>
        </p:nvGrpSpPr>
        <p:grpSpPr>
          <a:xfrm>
            <a:off x="5840280" y="3773880"/>
            <a:ext cx="511200" cy="524520"/>
            <a:chOff x="5840280" y="3773880"/>
            <a:chExt cx="511200" cy="524520"/>
          </a:xfrm>
        </p:grpSpPr>
        <p:sp>
          <p:nvSpPr>
            <p:cNvPr id="915" name="자유형: 도형 27"/>
            <p:cNvSpPr/>
            <p:nvPr/>
          </p:nvSpPr>
          <p:spPr>
            <a:xfrm>
              <a:off x="6118560" y="3773880"/>
              <a:ext cx="232920" cy="232920"/>
            </a:xfrm>
            <a:custGeom>
              <a:avLst/>
              <a:gdLst/>
              <a:ahLst/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자유형: 도형 28"/>
            <p:cNvSpPr/>
            <p:nvPr/>
          </p:nvSpPr>
          <p:spPr>
            <a:xfrm>
              <a:off x="5919120" y="4065480"/>
              <a:ext cx="323640" cy="232920"/>
            </a:xfrm>
            <a:custGeom>
              <a:avLst/>
              <a:gdLst/>
              <a:ahLst/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자유형: 도형 29"/>
            <p:cNvSpPr/>
            <p:nvPr/>
          </p:nvSpPr>
          <p:spPr>
            <a:xfrm>
              <a:off x="6131160" y="4017600"/>
              <a:ext cx="194040" cy="181080"/>
            </a:xfrm>
            <a:custGeom>
              <a:avLst/>
              <a:gdLst/>
              <a:ahLst/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자유형: 도형 42"/>
            <p:cNvSpPr/>
            <p:nvPr/>
          </p:nvSpPr>
          <p:spPr>
            <a:xfrm>
              <a:off x="5840280" y="3823920"/>
              <a:ext cx="245880" cy="375480"/>
            </a:xfrm>
            <a:custGeom>
              <a:avLst/>
              <a:gdLst/>
              <a:ahLst/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9" name="타원 43"/>
          <p:cNvSpPr/>
          <p:nvPr/>
        </p:nvSpPr>
        <p:spPr>
          <a:xfrm>
            <a:off x="1681560" y="3413520"/>
            <a:ext cx="1259280" cy="1259280"/>
          </a:xfrm>
          <a:prstGeom prst="ellipse">
            <a:avLst/>
          </a:prstGeom>
          <a:solidFill>
            <a:srgbClr val="0059f8"/>
          </a:solidFill>
          <a:ln w="76200">
            <a:noFill/>
          </a:ln>
          <a:effectLst>
            <a:outerShdw algn="ctr" blurRad="152280" rotWithShape="0" sx="101000" sy="101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0" name="직사각형 44"/>
          <p:cNvSpPr/>
          <p:nvPr/>
        </p:nvSpPr>
        <p:spPr>
          <a:xfrm>
            <a:off x="1028880" y="4929480"/>
            <a:ext cx="256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 dolor sit amet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921" name="그룹 45"/>
          <p:cNvGrpSpPr/>
          <p:nvPr/>
        </p:nvGrpSpPr>
        <p:grpSpPr>
          <a:xfrm>
            <a:off x="2110680" y="3768480"/>
            <a:ext cx="401040" cy="534960"/>
            <a:chOff x="2110680" y="3768480"/>
            <a:chExt cx="401040" cy="534960"/>
          </a:xfrm>
        </p:grpSpPr>
        <p:sp>
          <p:nvSpPr>
            <p:cNvPr id="922" name="자유형: 도형 46"/>
            <p:cNvSpPr/>
            <p:nvPr/>
          </p:nvSpPr>
          <p:spPr>
            <a:xfrm>
              <a:off x="2216880" y="3768480"/>
              <a:ext cx="194040" cy="103320"/>
            </a:xfrm>
            <a:custGeom>
              <a:avLst/>
              <a:gdLst/>
              <a:ahLst/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자유형: 도형 47"/>
            <p:cNvSpPr/>
            <p:nvPr/>
          </p:nvSpPr>
          <p:spPr>
            <a:xfrm>
              <a:off x="2110680" y="3798720"/>
              <a:ext cx="401040" cy="504720"/>
            </a:xfrm>
            <a:custGeom>
              <a:avLst/>
              <a:gdLst/>
              <a:ahLst/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4" name="타원 48"/>
          <p:cNvSpPr/>
          <p:nvPr/>
        </p:nvSpPr>
        <p:spPr>
          <a:xfrm>
            <a:off x="9250920" y="3413520"/>
            <a:ext cx="1259280" cy="1259280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>
            <a:outerShdw algn="ctr" blurRad="152280" rotWithShape="0" sx="101000" sy="101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5" name="직사각형 49"/>
          <p:cNvSpPr/>
          <p:nvPr/>
        </p:nvSpPr>
        <p:spPr>
          <a:xfrm>
            <a:off x="8597880" y="4929480"/>
            <a:ext cx="256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Sed do eiusmod tempor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926" name="그룹 50"/>
          <p:cNvGrpSpPr/>
          <p:nvPr/>
        </p:nvGrpSpPr>
        <p:grpSpPr>
          <a:xfrm>
            <a:off x="9614880" y="3770640"/>
            <a:ext cx="530640" cy="530640"/>
            <a:chOff x="9614880" y="3770640"/>
            <a:chExt cx="530640" cy="530640"/>
          </a:xfrm>
        </p:grpSpPr>
        <p:sp>
          <p:nvSpPr>
            <p:cNvPr id="927" name="자유형: 도형 51"/>
            <p:cNvSpPr/>
            <p:nvPr/>
          </p:nvSpPr>
          <p:spPr>
            <a:xfrm>
              <a:off x="9676080" y="3831120"/>
              <a:ext cx="284760" cy="219960"/>
            </a:xfrm>
            <a:custGeom>
              <a:avLst/>
              <a:gdLst/>
              <a:ahLst/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solidFill>
              <a:srgbClr val="0058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자유형: 도형 52"/>
            <p:cNvSpPr/>
            <p:nvPr/>
          </p:nvSpPr>
          <p:spPr>
            <a:xfrm>
              <a:off x="9676800" y="4104000"/>
              <a:ext cx="129240" cy="142200"/>
            </a:xfrm>
            <a:custGeom>
              <a:avLst/>
              <a:gdLst/>
              <a:ahLst/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solidFill>
              <a:srgbClr val="0058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자유형: 도형 53"/>
            <p:cNvSpPr/>
            <p:nvPr/>
          </p:nvSpPr>
          <p:spPr>
            <a:xfrm>
              <a:off x="9828360" y="4012920"/>
              <a:ext cx="129240" cy="232920"/>
            </a:xfrm>
            <a:custGeom>
              <a:avLst/>
              <a:gdLst/>
              <a:ahLst/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solidFill>
              <a:srgbClr val="0058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자유형: 도형 54"/>
            <p:cNvSpPr/>
            <p:nvPr/>
          </p:nvSpPr>
          <p:spPr>
            <a:xfrm>
              <a:off x="9949680" y="3831840"/>
              <a:ext cx="194040" cy="414000"/>
            </a:xfrm>
            <a:custGeom>
              <a:avLst/>
              <a:gdLst/>
              <a:ahLst/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solidFill>
              <a:srgbClr val="0058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자유형: 도형 55"/>
            <p:cNvSpPr/>
            <p:nvPr/>
          </p:nvSpPr>
          <p:spPr>
            <a:xfrm>
              <a:off x="9614880" y="3770640"/>
              <a:ext cx="530640" cy="530640"/>
            </a:xfrm>
            <a:custGeom>
              <a:avLst/>
              <a:gdLst/>
              <a:ahLst/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solidFill>
              <a:srgbClr val="0058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직사각형 3"/>
          <p:cNvSpPr/>
          <p:nvPr/>
        </p:nvSpPr>
        <p:spPr>
          <a:xfrm>
            <a:off x="6282360" y="2652840"/>
            <a:ext cx="4129920" cy="15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Section Break Slide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TextBox 3"/>
          <p:cNvSpPr/>
          <p:nvPr/>
        </p:nvSpPr>
        <p:spPr>
          <a:xfrm>
            <a:off x="783720" y="1367280"/>
            <a:ext cx="325440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Section Break Slide Title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4" name="TextBox 5"/>
          <p:cNvSpPr/>
          <p:nvPr/>
        </p:nvSpPr>
        <p:spPr>
          <a:xfrm>
            <a:off x="5424840" y="2311560"/>
            <a:ext cx="31388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5" name="직사각형 6"/>
          <p:cNvSpPr/>
          <p:nvPr/>
        </p:nvSpPr>
        <p:spPr>
          <a:xfrm>
            <a:off x="5424840" y="1861920"/>
            <a:ext cx="3138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6" name="직사각형 7"/>
          <p:cNvSpPr/>
          <p:nvPr/>
        </p:nvSpPr>
        <p:spPr>
          <a:xfrm>
            <a:off x="5411880" y="1367280"/>
            <a:ext cx="3138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01.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7" name="TextBox 8"/>
          <p:cNvSpPr/>
          <p:nvPr/>
        </p:nvSpPr>
        <p:spPr>
          <a:xfrm>
            <a:off x="8675280" y="2311560"/>
            <a:ext cx="31388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8" name="직사각형 9"/>
          <p:cNvSpPr/>
          <p:nvPr/>
        </p:nvSpPr>
        <p:spPr>
          <a:xfrm>
            <a:off x="8675280" y="1861920"/>
            <a:ext cx="3138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9" name="직사각형 10"/>
          <p:cNvSpPr/>
          <p:nvPr/>
        </p:nvSpPr>
        <p:spPr>
          <a:xfrm>
            <a:off x="8662680" y="1367280"/>
            <a:ext cx="3138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02.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0" name="TextBox 11"/>
          <p:cNvSpPr/>
          <p:nvPr/>
        </p:nvSpPr>
        <p:spPr>
          <a:xfrm>
            <a:off x="5424840" y="4659840"/>
            <a:ext cx="31388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1" name="직사각형 12"/>
          <p:cNvSpPr/>
          <p:nvPr/>
        </p:nvSpPr>
        <p:spPr>
          <a:xfrm>
            <a:off x="5424840" y="4210200"/>
            <a:ext cx="3138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2" name="직사각형 13"/>
          <p:cNvSpPr/>
          <p:nvPr/>
        </p:nvSpPr>
        <p:spPr>
          <a:xfrm>
            <a:off x="5411880" y="3715560"/>
            <a:ext cx="3138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03.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3" name="TextBox 14"/>
          <p:cNvSpPr/>
          <p:nvPr/>
        </p:nvSpPr>
        <p:spPr>
          <a:xfrm>
            <a:off x="8675280" y="4659840"/>
            <a:ext cx="31388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4" name="직사각형 15"/>
          <p:cNvSpPr/>
          <p:nvPr/>
        </p:nvSpPr>
        <p:spPr>
          <a:xfrm>
            <a:off x="8675280" y="4210200"/>
            <a:ext cx="3138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5" name="직사각형 16"/>
          <p:cNvSpPr/>
          <p:nvPr/>
        </p:nvSpPr>
        <p:spPr>
          <a:xfrm>
            <a:off x="8662680" y="3715560"/>
            <a:ext cx="3138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04.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6" name="TextBox 17"/>
          <p:cNvSpPr/>
          <p:nvPr/>
        </p:nvSpPr>
        <p:spPr>
          <a:xfrm>
            <a:off x="888840" y="2727000"/>
            <a:ext cx="31492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Lorem ipsum dolor sit amet, consectetur adipisicing elit, sed do eiusmod tempor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TextBox 6"/>
          <p:cNvSpPr/>
          <p:nvPr/>
        </p:nvSpPr>
        <p:spPr>
          <a:xfrm>
            <a:off x="6603840" y="4183920"/>
            <a:ext cx="4440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 dolor sit amet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8" name="TextBox 7"/>
          <p:cNvSpPr/>
          <p:nvPr/>
        </p:nvSpPr>
        <p:spPr>
          <a:xfrm>
            <a:off x="6603840" y="4618800"/>
            <a:ext cx="44409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Ut enim ad minim veniam, quis nostrud exercitation ullamco laboris nisi ut aliquip ex ea commodo consequat.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9" name="TextBox 8"/>
          <p:cNvSpPr/>
          <p:nvPr/>
        </p:nvSpPr>
        <p:spPr>
          <a:xfrm>
            <a:off x="6607080" y="1883520"/>
            <a:ext cx="4452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Introduction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0" name="TextBox 9"/>
          <p:cNvSpPr/>
          <p:nvPr/>
        </p:nvSpPr>
        <p:spPr>
          <a:xfrm>
            <a:off x="6603840" y="2500560"/>
            <a:ext cx="44409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adipiscing elit, sed do eiusmod tempor incididunt ut labore et dolore magna aliqua.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951" name="그룹 10"/>
          <p:cNvGrpSpPr/>
          <p:nvPr/>
        </p:nvGrpSpPr>
        <p:grpSpPr>
          <a:xfrm>
            <a:off x="0" y="4442760"/>
            <a:ext cx="4830120" cy="2414880"/>
            <a:chOff x="0" y="4442760"/>
            <a:chExt cx="4830120" cy="2414880"/>
          </a:xfrm>
        </p:grpSpPr>
        <p:sp>
          <p:nvSpPr>
            <p:cNvPr id="952" name="자유형: 도형 11"/>
            <p:cNvSpPr/>
            <p:nvPr/>
          </p:nvSpPr>
          <p:spPr>
            <a:xfrm flipH="1">
              <a:off x="2415240" y="4442760"/>
              <a:ext cx="2414880" cy="24148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0" y="0"/>
                  </a:moveTo>
                  <a:cubicBezTo>
                    <a:pt x="0" y="252505"/>
                    <a:pt x="204695" y="457200"/>
                    <a:pt x="457200" y="457200"/>
                  </a:cubicBez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8f8"/>
            </a:solidFill>
            <a:ln w="762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자유형: 도형 12"/>
            <p:cNvSpPr/>
            <p:nvPr/>
          </p:nvSpPr>
          <p:spPr>
            <a:xfrm flipH="1">
              <a:off x="0" y="4442760"/>
              <a:ext cx="2414880" cy="24148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252505" y="457200"/>
                    <a:pt x="457200" y="252505"/>
                    <a:pt x="457200" y="0"/>
                  </a:cubicBezTo>
                  <a:close/>
                </a:path>
              </a:pathLst>
            </a:custGeom>
            <a:solidFill>
              <a:srgbClr val="0058f8"/>
            </a:solidFill>
            <a:ln w="762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4" name="타원 13"/>
          <p:cNvSpPr/>
          <p:nvPr/>
        </p:nvSpPr>
        <p:spPr>
          <a:xfrm>
            <a:off x="3723120" y="1308240"/>
            <a:ext cx="2213640" cy="221364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5" name="그룹 14"/>
          <p:cNvGrpSpPr/>
          <p:nvPr/>
        </p:nvGrpSpPr>
        <p:grpSpPr>
          <a:xfrm>
            <a:off x="4441320" y="2033280"/>
            <a:ext cx="777600" cy="777600"/>
            <a:chOff x="4441320" y="2033280"/>
            <a:chExt cx="777600" cy="777600"/>
          </a:xfrm>
        </p:grpSpPr>
        <p:sp>
          <p:nvSpPr>
            <p:cNvPr id="956" name="자유형: 도형 15"/>
            <p:cNvSpPr/>
            <p:nvPr/>
          </p:nvSpPr>
          <p:spPr>
            <a:xfrm>
              <a:off x="4530960" y="2121840"/>
              <a:ext cx="416880" cy="322200"/>
            </a:xfrm>
            <a:custGeom>
              <a:avLst/>
              <a:gdLst/>
              <a:ahLst/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자유형: 도형 16"/>
            <p:cNvSpPr/>
            <p:nvPr/>
          </p:nvSpPr>
          <p:spPr>
            <a:xfrm>
              <a:off x="4531680" y="2521440"/>
              <a:ext cx="189360" cy="208440"/>
            </a:xfrm>
            <a:custGeom>
              <a:avLst/>
              <a:gdLst/>
              <a:ahLst/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자유형: 도형 17"/>
            <p:cNvSpPr/>
            <p:nvPr/>
          </p:nvSpPr>
          <p:spPr>
            <a:xfrm>
              <a:off x="4753440" y="2388240"/>
              <a:ext cx="189360" cy="341280"/>
            </a:xfrm>
            <a:custGeom>
              <a:avLst/>
              <a:gdLst/>
              <a:ahLst/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자유형: 도형 18"/>
            <p:cNvSpPr/>
            <p:nvPr/>
          </p:nvSpPr>
          <p:spPr>
            <a:xfrm>
              <a:off x="4931280" y="2122560"/>
              <a:ext cx="284040" cy="606600"/>
            </a:xfrm>
            <a:custGeom>
              <a:avLst/>
              <a:gdLst/>
              <a:ahLst/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자유형: 도형 19"/>
            <p:cNvSpPr/>
            <p:nvPr/>
          </p:nvSpPr>
          <p:spPr>
            <a:xfrm>
              <a:off x="4441320" y="2033280"/>
              <a:ext cx="777600" cy="777600"/>
            </a:xfrm>
            <a:custGeom>
              <a:avLst/>
              <a:gdLst/>
              <a:ahLst/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40" y="246240"/>
            <a:ext cx="8878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Insert Your Title Here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2" name="타원 11"/>
          <p:cNvSpPr/>
          <p:nvPr/>
        </p:nvSpPr>
        <p:spPr>
          <a:xfrm>
            <a:off x="2824560" y="3771360"/>
            <a:ext cx="903960" cy="932760"/>
          </a:xfrm>
          <a:prstGeom prst="ellipse">
            <a:avLst/>
          </a:prstGeom>
          <a:solidFill>
            <a:srgbClr val="0059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63" name="그룹 12"/>
          <p:cNvGrpSpPr/>
          <p:nvPr/>
        </p:nvGrpSpPr>
        <p:grpSpPr>
          <a:xfrm>
            <a:off x="3151440" y="4056480"/>
            <a:ext cx="249840" cy="343800"/>
            <a:chOff x="3151440" y="4056480"/>
            <a:chExt cx="249840" cy="343800"/>
          </a:xfrm>
        </p:grpSpPr>
        <p:sp>
          <p:nvSpPr>
            <p:cNvPr id="964" name="자유형: 도형 13"/>
            <p:cNvSpPr/>
            <p:nvPr/>
          </p:nvSpPr>
          <p:spPr>
            <a:xfrm>
              <a:off x="3217680" y="4056480"/>
              <a:ext cx="120600" cy="66240"/>
            </a:xfrm>
            <a:custGeom>
              <a:avLst/>
              <a:gdLst/>
              <a:ahLst/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자유형: 도형 14"/>
            <p:cNvSpPr/>
            <p:nvPr/>
          </p:nvSpPr>
          <p:spPr>
            <a:xfrm>
              <a:off x="3151440" y="4075920"/>
              <a:ext cx="249840" cy="324360"/>
            </a:xfrm>
            <a:custGeom>
              <a:avLst/>
              <a:gdLst/>
              <a:ahLst/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6" name="타원 17"/>
          <p:cNvSpPr/>
          <p:nvPr/>
        </p:nvSpPr>
        <p:spPr>
          <a:xfrm>
            <a:off x="6615720" y="3756240"/>
            <a:ext cx="903960" cy="932760"/>
          </a:xfrm>
          <a:prstGeom prst="ellipse">
            <a:avLst/>
          </a:prstGeom>
          <a:solidFill>
            <a:srgbClr val="0059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67" name="그룹 18"/>
          <p:cNvGrpSpPr/>
          <p:nvPr/>
        </p:nvGrpSpPr>
        <p:grpSpPr>
          <a:xfrm>
            <a:off x="6908400" y="4043520"/>
            <a:ext cx="318240" cy="336600"/>
            <a:chOff x="6908400" y="4043520"/>
            <a:chExt cx="318240" cy="336600"/>
          </a:xfrm>
        </p:grpSpPr>
        <p:sp>
          <p:nvSpPr>
            <p:cNvPr id="968" name="자유형: 도형 19"/>
            <p:cNvSpPr/>
            <p:nvPr/>
          </p:nvSpPr>
          <p:spPr>
            <a:xfrm>
              <a:off x="7081920" y="4043520"/>
              <a:ext cx="144720" cy="149400"/>
            </a:xfrm>
            <a:custGeom>
              <a:avLst/>
              <a:gdLst/>
              <a:ahLst/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자유형: 도형 20"/>
            <p:cNvSpPr/>
            <p:nvPr/>
          </p:nvSpPr>
          <p:spPr>
            <a:xfrm>
              <a:off x="6957360" y="4230720"/>
              <a:ext cx="201240" cy="149400"/>
            </a:xfrm>
            <a:custGeom>
              <a:avLst/>
              <a:gdLst/>
              <a:ahLst/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자유형: 도형 25"/>
            <p:cNvSpPr/>
            <p:nvPr/>
          </p:nvSpPr>
          <p:spPr>
            <a:xfrm>
              <a:off x="7089480" y="4200120"/>
              <a:ext cx="120600" cy="116280"/>
            </a:xfrm>
            <a:custGeom>
              <a:avLst/>
              <a:gdLst/>
              <a:ahLst/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자유형: 도형 26"/>
            <p:cNvSpPr/>
            <p:nvPr/>
          </p:nvSpPr>
          <p:spPr>
            <a:xfrm>
              <a:off x="6908400" y="4075560"/>
              <a:ext cx="153000" cy="241200"/>
            </a:xfrm>
            <a:custGeom>
              <a:avLst/>
              <a:gdLst/>
              <a:ahLst/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2" name="타원 29"/>
          <p:cNvSpPr/>
          <p:nvPr/>
        </p:nvSpPr>
        <p:spPr>
          <a:xfrm>
            <a:off x="10406880" y="3691440"/>
            <a:ext cx="903960" cy="932760"/>
          </a:xfrm>
          <a:prstGeom prst="ellipse">
            <a:avLst/>
          </a:prstGeom>
          <a:solidFill>
            <a:srgbClr val="0059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3" name="그룹 30"/>
          <p:cNvGrpSpPr/>
          <p:nvPr/>
        </p:nvGrpSpPr>
        <p:grpSpPr>
          <a:xfrm>
            <a:off x="10693440" y="3987360"/>
            <a:ext cx="330480" cy="340920"/>
            <a:chOff x="10693440" y="3987360"/>
            <a:chExt cx="330480" cy="340920"/>
          </a:xfrm>
        </p:grpSpPr>
        <p:sp>
          <p:nvSpPr>
            <p:cNvPr id="974" name="자유형: 도형 31"/>
            <p:cNvSpPr/>
            <p:nvPr/>
          </p:nvSpPr>
          <p:spPr>
            <a:xfrm>
              <a:off x="10731600" y="4026240"/>
              <a:ext cx="177120" cy="141120"/>
            </a:xfrm>
            <a:custGeom>
              <a:avLst/>
              <a:gdLst/>
              <a:ahLst/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자유형: 도형 32"/>
            <p:cNvSpPr/>
            <p:nvPr/>
          </p:nvSpPr>
          <p:spPr>
            <a:xfrm>
              <a:off x="10731960" y="4201560"/>
              <a:ext cx="80280" cy="91080"/>
            </a:xfrm>
            <a:custGeom>
              <a:avLst/>
              <a:gdLst/>
              <a:ahLst/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자유형: 도형 33"/>
            <p:cNvSpPr/>
            <p:nvPr/>
          </p:nvSpPr>
          <p:spPr>
            <a:xfrm>
              <a:off x="10826280" y="4143240"/>
              <a:ext cx="80280" cy="149400"/>
            </a:xfrm>
            <a:custGeom>
              <a:avLst/>
              <a:gdLst/>
              <a:ahLst/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자유형: 도형 34"/>
            <p:cNvSpPr/>
            <p:nvPr/>
          </p:nvSpPr>
          <p:spPr>
            <a:xfrm>
              <a:off x="10901880" y="4026600"/>
              <a:ext cx="120600" cy="266040"/>
            </a:xfrm>
            <a:custGeom>
              <a:avLst/>
              <a:gdLst/>
              <a:ahLst/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자유형: 도형 35"/>
            <p:cNvSpPr/>
            <p:nvPr/>
          </p:nvSpPr>
          <p:spPr>
            <a:xfrm>
              <a:off x="10693440" y="3987360"/>
              <a:ext cx="330480" cy="340920"/>
            </a:xfrm>
            <a:custGeom>
              <a:avLst/>
              <a:gdLst/>
              <a:ahLst/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9" name="TextBox 36"/>
          <p:cNvSpPr/>
          <p:nvPr/>
        </p:nvSpPr>
        <p:spPr>
          <a:xfrm>
            <a:off x="1208160" y="2348280"/>
            <a:ext cx="299484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 incididunt ut labore et dolore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0" name="직사각형 37"/>
          <p:cNvSpPr/>
          <p:nvPr/>
        </p:nvSpPr>
        <p:spPr>
          <a:xfrm>
            <a:off x="1208160" y="1895400"/>
            <a:ext cx="2988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1" name="TextBox 38"/>
          <p:cNvSpPr/>
          <p:nvPr/>
        </p:nvSpPr>
        <p:spPr>
          <a:xfrm>
            <a:off x="4999320" y="2348280"/>
            <a:ext cx="299484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 incididunt ut labore et dolore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2" name="직사각형 39"/>
          <p:cNvSpPr/>
          <p:nvPr/>
        </p:nvSpPr>
        <p:spPr>
          <a:xfrm>
            <a:off x="4999320" y="1895400"/>
            <a:ext cx="2988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3" name="TextBox 40"/>
          <p:cNvSpPr/>
          <p:nvPr/>
        </p:nvSpPr>
        <p:spPr>
          <a:xfrm>
            <a:off x="8790480" y="2348280"/>
            <a:ext cx="299484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 incididunt ut labore et dolore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4" name="직사각형 41"/>
          <p:cNvSpPr/>
          <p:nvPr/>
        </p:nvSpPr>
        <p:spPr>
          <a:xfrm>
            <a:off x="8790480" y="1895400"/>
            <a:ext cx="2988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TextBox 9"/>
          <p:cNvSpPr/>
          <p:nvPr/>
        </p:nvSpPr>
        <p:spPr>
          <a:xfrm>
            <a:off x="488520" y="1388520"/>
            <a:ext cx="38530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Insert your title here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6" name="TextBox 10"/>
          <p:cNvSpPr/>
          <p:nvPr/>
        </p:nvSpPr>
        <p:spPr>
          <a:xfrm>
            <a:off x="5657400" y="2018880"/>
            <a:ext cx="5707440" cy="912600"/>
          </a:xfrm>
          <a:prstGeom prst="rect">
            <a:avLst/>
          </a:prstGeom>
          <a:noFill/>
          <a:ln w="762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adipiscing elit, sed do eiusmod tempor incididunt ut labore et dolore magna aliqua.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7" name="직사각형 11"/>
          <p:cNvSpPr/>
          <p:nvPr/>
        </p:nvSpPr>
        <p:spPr>
          <a:xfrm>
            <a:off x="5657400" y="1388520"/>
            <a:ext cx="5707440" cy="455400"/>
          </a:xfrm>
          <a:prstGeom prst="rect">
            <a:avLst/>
          </a:prstGeom>
          <a:noFill/>
          <a:ln w="762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59f8"/>
                </a:solidFill>
                <a:latin typeface="Poppins Black"/>
                <a:ea typeface="Arial Unicode MS"/>
              </a:rPr>
              <a:t>Lorem ipsum dolor sit amet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8" name="TextBox 13"/>
          <p:cNvSpPr/>
          <p:nvPr/>
        </p:nvSpPr>
        <p:spPr>
          <a:xfrm>
            <a:off x="5657400" y="4546080"/>
            <a:ext cx="5707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Lorem ipsum dolor sit amet, consectetur adipiscing elit, sed do eiusmod tempor incididunt ut labore et dolore magna aliqua.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9" name="직사각형 14"/>
          <p:cNvSpPr/>
          <p:nvPr/>
        </p:nvSpPr>
        <p:spPr>
          <a:xfrm>
            <a:off x="5657400" y="3915720"/>
            <a:ext cx="5707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Consectetur adipisicing elit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TextBox 19"/>
          <p:cNvSpPr/>
          <p:nvPr/>
        </p:nvSpPr>
        <p:spPr>
          <a:xfrm>
            <a:off x="1936800" y="1864080"/>
            <a:ext cx="385416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 incididunt ut labore et dolore magna aliqua.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1" name="직사각형 20"/>
          <p:cNvSpPr/>
          <p:nvPr/>
        </p:nvSpPr>
        <p:spPr>
          <a:xfrm>
            <a:off x="1936800" y="1433520"/>
            <a:ext cx="3854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2" name="TextBox 21"/>
          <p:cNvSpPr/>
          <p:nvPr/>
        </p:nvSpPr>
        <p:spPr>
          <a:xfrm>
            <a:off x="6550560" y="1864080"/>
            <a:ext cx="385416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adipisicing elit, sed do eiusmod tempor incididunt ut labore et dolore magna aliqua.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3" name="직사각형 22"/>
          <p:cNvSpPr/>
          <p:nvPr/>
        </p:nvSpPr>
        <p:spPr>
          <a:xfrm>
            <a:off x="6550560" y="1433520"/>
            <a:ext cx="3854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Lorem ipsum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4" name="자유형: 도형 30"/>
          <p:cNvSpPr/>
          <p:nvPr/>
        </p:nvSpPr>
        <p:spPr>
          <a:xfrm>
            <a:off x="2010960" y="660960"/>
            <a:ext cx="653400" cy="653400"/>
          </a:xfrm>
          <a:custGeom>
            <a:avLst/>
            <a:gdLst/>
            <a:ahLst/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rgbClr val="0058f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5" name="그룹 37"/>
          <p:cNvGrpSpPr/>
          <p:nvPr/>
        </p:nvGrpSpPr>
        <p:grpSpPr>
          <a:xfrm>
            <a:off x="6603480" y="654480"/>
            <a:ext cx="621360" cy="653400"/>
            <a:chOff x="6603480" y="654480"/>
            <a:chExt cx="621360" cy="653400"/>
          </a:xfrm>
        </p:grpSpPr>
        <p:sp>
          <p:nvSpPr>
            <p:cNvPr id="996" name="자유형: 도형 38"/>
            <p:cNvSpPr/>
            <p:nvPr/>
          </p:nvSpPr>
          <p:spPr>
            <a:xfrm>
              <a:off x="6603480" y="654480"/>
              <a:ext cx="621360" cy="653400"/>
            </a:xfrm>
            <a:custGeom>
              <a:avLst/>
              <a:gdLst/>
              <a:ahLst/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solidFill>
              <a:srgbClr val="0058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자유형: 도형 39"/>
            <p:cNvSpPr/>
            <p:nvPr/>
          </p:nvSpPr>
          <p:spPr>
            <a:xfrm>
              <a:off x="6823800" y="886320"/>
              <a:ext cx="47520" cy="63360"/>
            </a:xfrm>
            <a:custGeom>
              <a:avLst/>
              <a:gdLst/>
              <a:ahLst/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solidFill>
              <a:srgbClr val="0058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자유형: 도형 40"/>
            <p:cNvSpPr/>
            <p:nvPr/>
          </p:nvSpPr>
          <p:spPr>
            <a:xfrm>
              <a:off x="6952680" y="886320"/>
              <a:ext cx="47520" cy="63360"/>
            </a:xfrm>
            <a:custGeom>
              <a:avLst/>
              <a:gdLst/>
              <a:ahLst/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solidFill>
              <a:srgbClr val="0058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자유형: 도형 41"/>
            <p:cNvSpPr/>
            <p:nvPr/>
          </p:nvSpPr>
          <p:spPr>
            <a:xfrm>
              <a:off x="6824160" y="975960"/>
              <a:ext cx="174960" cy="95400"/>
            </a:xfrm>
            <a:custGeom>
              <a:avLst/>
              <a:gdLst/>
              <a:ahLst/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solidFill>
              <a:srgbClr val="0058f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0" name="TextBox 42"/>
          <p:cNvSpPr/>
          <p:nvPr/>
        </p:nvSpPr>
        <p:spPr>
          <a:xfrm>
            <a:off x="7437600" y="4632840"/>
            <a:ext cx="42368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Lorem ipsum dolor sit amet, consectetur adipiscing elit, sed do eiusmod tempor incididunt ut labore et dolore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01" name="그래픽 43" descr=""/>
          <p:cNvPicPr/>
          <p:nvPr/>
        </p:nvPicPr>
        <p:blipFill>
          <a:blip r:embed="rId1"/>
          <a:stretch/>
        </p:blipFill>
        <p:spPr>
          <a:xfrm>
            <a:off x="7225200" y="3898440"/>
            <a:ext cx="728280" cy="5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</TotalTime>
  <Application>LibreOffice/7.3.7.2$Linux_X86_64 LibreOffice_project/30$Build-2</Application>
  <AppVersion>15.0000</AppVersion>
  <Words>1305</Words>
  <Paragraphs>167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2019-04-06T05:20:47Z</dcterms:created>
  <dc:creator>5</dc:creator>
  <dc:description/>
  <dc:language>en-US</dc:language>
  <cp:lastModifiedBy/>
  <dcterms:modified xsi:type="dcterms:W3CDTF">2024-03-26T15:10:43Z</dcterms:modified>
  <cp:revision>328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28</vt:i4>
  </property>
</Properties>
</file>