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7" r:id="rId2"/>
    <p:sldId id="257" r:id="rId3"/>
    <p:sldId id="464" r:id="rId4"/>
    <p:sldId id="458" r:id="rId5"/>
    <p:sldId id="459" r:id="rId6"/>
    <p:sldId id="465" r:id="rId7"/>
    <p:sldId id="471" r:id="rId8"/>
    <p:sldId id="460" r:id="rId9"/>
    <p:sldId id="461" r:id="rId10"/>
    <p:sldId id="462" r:id="rId11"/>
    <p:sldId id="466" r:id="rId12"/>
    <p:sldId id="467" r:id="rId13"/>
    <p:sldId id="468" r:id="rId14"/>
    <p:sldId id="469" r:id="rId15"/>
    <p:sldId id="470" r:id="rId16"/>
    <p:sldId id="472" r:id="rId17"/>
    <p:sldId id="473" r:id="rId18"/>
    <p:sldId id="474" r:id="rId19"/>
    <p:sldId id="475" r:id="rId20"/>
    <p:sldId id="293" r:id="rId21"/>
  </p:sldIdLst>
  <p:sldSz cx="12192000" cy="6858000"/>
  <p:notesSz cx="6858000" cy="9144000"/>
  <p:embeddedFontLst>
    <p:embeddedFont>
      <p:font typeface="Arial Unicode MS" pitchFamily="50" charset="-127"/>
      <p:regular r:id="rId24"/>
    </p:embeddedFont>
    <p:embeddedFont>
      <p:font typeface="Poppins Light" charset="0"/>
      <p:regular r:id="rId25"/>
      <p:italic r:id="rId26"/>
    </p:embeddedFont>
    <p:embeddedFont>
      <p:font typeface="Poppins SemiBold" charset="0"/>
      <p:bold r:id="rId27"/>
      <p:boldItalic r:id="rId28"/>
    </p:embeddedFont>
    <p:embeddedFont>
      <p:font typeface="맑은 고딕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9F7"/>
    <a:srgbClr val="040146"/>
    <a:srgbClr val="3629D4"/>
    <a:srgbClr val="FD6668"/>
    <a:srgbClr val="FFDBDB"/>
    <a:srgbClr val="FFF7F5"/>
    <a:srgbClr val="243E63"/>
    <a:srgbClr val="FE6347"/>
    <a:srgbClr val="F5F7FB"/>
    <a:srgbClr val="6DF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-667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59230B0E-39ED-45EA-AD95-669D0616B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82B798-201A-4B14-B1F0-6A660C5C7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E2F5857-B39B-4284-A086-C6DE2719C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svg"/><Relationship Id="rId9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pptmon.com/" TargetMode="External"/><Relationship Id="rId5" Type="http://schemas.openxmlformats.org/officeDocument/2006/relationships/image" Target="../media/image14.png"/><Relationship Id="rId10" Type="http://schemas.openxmlformats.org/officeDocument/2006/relationships/hyperlink" Target="http://www.pptmon.com/" TargetMode="External"/><Relationship Id="rId4" Type="http://schemas.openxmlformats.org/officeDocument/2006/relationships/image" Target="../media/image13.png"/><Relationship Id="rId9" Type="http://schemas.openxmlformats.org/officeDocument/2006/relationships/hyperlink" Target="https://pptmon.com/" TargetMode="Externa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2.png"/><Relationship Id="rId7" Type="http://schemas.openxmlformats.org/officeDocument/2006/relationships/hyperlink" Target="http://pptmon.com/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hyperlink" Target="http://www.pptmon.com/" TargetMode="External"/><Relationship Id="rId5" Type="http://schemas.openxmlformats.org/officeDocument/2006/relationships/image" Target="../media/image15.png"/><Relationship Id="rId10" Type="http://schemas.openxmlformats.org/officeDocument/2006/relationships/hyperlink" Target="https://pptmon.com/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2.sv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hyperlink" Target="http://pptmon.com/" TargetMode="External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hyperlink" Target="http://www.pptmon.com/" TargetMode="External"/><Relationship Id="rId5" Type="http://schemas.openxmlformats.org/officeDocument/2006/relationships/image" Target="../media/image14.png"/><Relationship Id="rId10" Type="http://schemas.openxmlformats.org/officeDocument/2006/relationships/hyperlink" Target="https://pptmon.com/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2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2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pptmon.com/" TargetMode="External"/><Relationship Id="rId5" Type="http://schemas.openxmlformats.org/officeDocument/2006/relationships/image" Target="../media/image10.png"/><Relationship Id="rId10" Type="http://schemas.openxmlformats.org/officeDocument/2006/relationships/hyperlink" Target="http://www.pptmon.com/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pptmon.com/" TargetMode="Externa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hyperlink" Target="http://pptmon.com/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11" Type="http://schemas.openxmlformats.org/officeDocument/2006/relationships/hyperlink" Target="http://www.pptmon.com/" TargetMode="External"/><Relationship Id="rId5" Type="http://schemas.openxmlformats.org/officeDocument/2006/relationships/image" Target="../media/image13.png"/><Relationship Id="rId10" Type="http://schemas.openxmlformats.org/officeDocument/2006/relationships/hyperlink" Target="https://pptmon.com/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2.sv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5.png"/><Relationship Id="rId7" Type="http://schemas.openxmlformats.org/officeDocument/2006/relationships/hyperlink" Target="http://pptmon.com/" TargetMode="External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hyperlink" Target="http://www.pptmon.com/" TargetMode="External"/><Relationship Id="rId5" Type="http://schemas.openxmlformats.org/officeDocument/2006/relationships/image" Target="../media/image6.png"/><Relationship Id="rId10" Type="http://schemas.openxmlformats.org/officeDocument/2006/relationships/hyperlink" Target="https://pptmon.com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2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pptmon.com/" TargetMode="External"/><Relationship Id="rId5" Type="http://schemas.openxmlformats.org/officeDocument/2006/relationships/image" Target="../media/image10.png"/><Relationship Id="rId10" Type="http://schemas.openxmlformats.org/officeDocument/2006/relationships/hyperlink" Target="http://www.pptmon.com/" TargetMode="External"/><Relationship Id="rId4" Type="http://schemas.openxmlformats.org/officeDocument/2006/relationships/image" Target="../media/image13.png"/><Relationship Id="rId9" Type="http://schemas.openxmlformats.org/officeDocument/2006/relationships/hyperlink" Target="https://pptmon.com/" TargetMode="Externa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hyperlink" Target="https://pptmon.com/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2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hyperlink" Target="http://pptmon.com/" TargetMode="External"/><Relationship Id="rId4" Type="http://schemas.openxmlformats.org/officeDocument/2006/relationships/image" Target="../media/image14.png"/><Relationship Id="rId9" Type="http://schemas.openxmlformats.org/officeDocument/2006/relationships/hyperlink" Target="http://www.pptmon.com/" TargetMode="Externa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png"/><Relationship Id="rId7" Type="http://schemas.openxmlformats.org/officeDocument/2006/relationships/hyperlink" Target="http://pptmon.com/" TargetMode="External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hyperlink" Target="http://www.pptmon.com/" TargetMode="External"/><Relationship Id="rId5" Type="http://schemas.openxmlformats.org/officeDocument/2006/relationships/image" Target="../media/image4.png"/><Relationship Id="rId10" Type="http://schemas.openxmlformats.org/officeDocument/2006/relationships/hyperlink" Target="https://pptmon.com/" TargetMode="External"/><Relationship Id="rId4" Type="http://schemas.openxmlformats.org/officeDocument/2006/relationships/image" Target="../media/image10.png"/><Relationship Id="rId9" Type="http://schemas.openxmlformats.org/officeDocument/2006/relationships/image" Target="../media/image2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hyperlink" Target="https://pptmon.com/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2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hyperlink" Target="http://pptmon.com/" TargetMode="External"/><Relationship Id="rId4" Type="http://schemas.openxmlformats.org/officeDocument/2006/relationships/image" Target="../media/image10.png"/><Relationship Id="rId9" Type="http://schemas.openxmlformats.org/officeDocument/2006/relationships/hyperlink" Target="http://www.pptmon.com/" TargetMode="Externa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hyperlink" Target="https://pptmon.com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hyperlink" Target="http://pptmon.com/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://www.pptmon.com/" TargetMode="Externa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hyperlink" Target="https://pptmon.com/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hyperlink" Target="http://pptmon.com/" TargetMode="External"/><Relationship Id="rId4" Type="http://schemas.openxmlformats.org/officeDocument/2006/relationships/image" Target="../media/image13.png"/><Relationship Id="rId9" Type="http://schemas.openxmlformats.org/officeDocument/2006/relationships/hyperlink" Target="http://www.pptmon.com/" TargetMode="Externa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0.png"/><Relationship Id="rId7" Type="http://schemas.openxmlformats.org/officeDocument/2006/relationships/hyperlink" Target="http://pptmon.com/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hyperlink" Target="http://www.pptmon.com/" TargetMode="External"/><Relationship Id="rId5" Type="http://schemas.openxmlformats.org/officeDocument/2006/relationships/image" Target="../media/image3.png"/><Relationship Id="rId10" Type="http://schemas.openxmlformats.org/officeDocument/2006/relationships/hyperlink" Target="https://pptmon.com/" TargetMode="External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hyperlink" Target="http://pptmon.com/" TargetMode="External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hyperlink" Target="http://www.pptmon.com/" TargetMode="External"/><Relationship Id="rId5" Type="http://schemas.openxmlformats.org/officeDocument/2006/relationships/image" Target="../media/image13.png"/><Relationship Id="rId10" Type="http://schemas.openxmlformats.org/officeDocument/2006/relationships/hyperlink" Target="https://pptmon.com/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pptmon.com/" TargetMode="External"/><Relationship Id="rId5" Type="http://schemas.openxmlformats.org/officeDocument/2006/relationships/image" Target="../media/image15.png"/><Relationship Id="rId10" Type="http://schemas.openxmlformats.org/officeDocument/2006/relationships/hyperlink" Target="http://www.pptmon.com/" TargetMode="External"/><Relationship Id="rId4" Type="http://schemas.openxmlformats.org/officeDocument/2006/relationships/image" Target="../media/image13.png"/><Relationship Id="rId9" Type="http://schemas.openxmlformats.org/officeDocument/2006/relationships/hyperlink" Target="https://pptmon.com/" TargetMode="Externa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pptmon.com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12" Type="http://schemas.openxmlformats.org/officeDocument/2006/relationships/hyperlink" Target="http://www.pptmon.com/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11" Type="http://schemas.openxmlformats.org/officeDocument/2006/relationships/hyperlink" Target="https://pptmon.com/" TargetMode="External"/><Relationship Id="rId5" Type="http://schemas.openxmlformats.org/officeDocument/2006/relationships/image" Target="../media/image6.png"/><Relationship Id="rId10" Type="http://schemas.openxmlformats.org/officeDocument/2006/relationships/image" Target="../media/image2.svg"/><Relationship Id="rId4" Type="http://schemas.openxmlformats.org/officeDocument/2006/relationships/image" Target="../media/image12.png"/><Relationship Id="rId9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hyperlink" Target="http://pptmon.com/" TargetMode="External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11" Type="http://schemas.openxmlformats.org/officeDocument/2006/relationships/hyperlink" Target="http://www.pptmon.com/" TargetMode="External"/><Relationship Id="rId5" Type="http://schemas.openxmlformats.org/officeDocument/2006/relationships/image" Target="../media/image4.png"/><Relationship Id="rId10" Type="http://schemas.openxmlformats.org/officeDocument/2006/relationships/hyperlink" Target="https://pptmon.com/" TargetMode="External"/><Relationship Id="rId4" Type="http://schemas.openxmlformats.org/officeDocument/2006/relationships/image" Target="../media/image12.png"/><Relationship Id="rId9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xmlns="" id="{885B32C5-2ED6-416D-986F-95571C6CFF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751942" y="6892701"/>
            <a:ext cx="2239204" cy="246221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xmlns="" id="{46616C29-BC42-4A9D-A26B-944B02000680}"/>
              </a:ext>
            </a:extLst>
          </p:cNvPr>
          <p:cNvSpPr txBox="1"/>
          <p:nvPr userDrawn="1"/>
        </p:nvSpPr>
        <p:spPr>
          <a:xfrm>
            <a:off x="4200855" y="691954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EDAD477-0319-42A7-A4CB-31025FC8FA9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2DB862D-61AB-439B-B6E9-B4E163AF8B7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579" y="985487"/>
            <a:ext cx="1095957" cy="9305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3C855447-2465-441E-B5F7-82BBCF4C9A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61"/>
          <a:stretch/>
        </p:blipFill>
        <p:spPr>
          <a:xfrm>
            <a:off x="320751" y="-1"/>
            <a:ext cx="1581900" cy="114842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A833FA8D-9563-48F7-A16A-BDD94D5589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26"/>
          <a:stretch/>
        </p:blipFill>
        <p:spPr>
          <a:xfrm>
            <a:off x="514186" y="5917725"/>
            <a:ext cx="1245875" cy="94027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D678F2E0-E963-4890-BFE9-F643D4B8B54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519" y="5324642"/>
            <a:ext cx="1494017" cy="88400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001A7601-1B92-4207-A874-8FA0A9D47D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18"/>
          <a:stretch/>
        </p:blipFill>
        <p:spPr>
          <a:xfrm>
            <a:off x="5210752" y="1337540"/>
            <a:ext cx="6981248" cy="399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CAEAE14-173C-4442-B6B1-84A6C7731A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7D47776F-FEC9-486C-85A5-2C52C4CC6CC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603" y="5392103"/>
            <a:ext cx="1245875" cy="117867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6DB89517-4EC2-418A-A5EA-9BC245DF6B4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06" y="282040"/>
            <a:ext cx="956377" cy="111663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51FBD329-200D-44DA-8516-AC41AC4D138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245" y="166981"/>
            <a:ext cx="842646" cy="842646"/>
          </a:xfrm>
          <a:prstGeom prst="rect">
            <a:avLst/>
          </a:prstGeom>
        </p:spPr>
      </p:pic>
      <p:sp>
        <p:nvSpPr>
          <p:cNvPr id="10" name="그림 개체 틀 4">
            <a:extLst>
              <a:ext uri="{FF2B5EF4-FFF2-40B4-BE49-F238E27FC236}">
                <a16:creationId xmlns:a16="http://schemas.microsoft.com/office/drawing/2014/main" xmlns="" id="{5C435A3F-D316-4AA7-8283-E89BB974309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72495" y="1082485"/>
            <a:ext cx="3045506" cy="4693030"/>
          </a:xfrm>
          <a:prstGeom prst="roundRect">
            <a:avLst>
              <a:gd name="adj" fmla="val 844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6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9" name="Graphic 3">
            <a:hlinkClick r:id="rId6"/>
            <a:extLst>
              <a:ext uri="{FF2B5EF4-FFF2-40B4-BE49-F238E27FC236}">
                <a16:creationId xmlns:a16="http://schemas.microsoft.com/office/drawing/2014/main" xmlns="" id="{6E3AEB2B-B843-4819-B67B-0D7430F13C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l="29909"/>
          <a:stretch/>
        </p:blipFill>
        <p:spPr>
          <a:xfrm>
            <a:off x="5751942" y="6892701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9"/>
            <a:extLst>
              <a:ext uri="{FF2B5EF4-FFF2-40B4-BE49-F238E27FC236}">
                <a16:creationId xmlns:a16="http://schemas.microsoft.com/office/drawing/2014/main" xmlns="" id="{D9F231FE-43A4-40D9-BD53-7B3D578C5629}"/>
              </a:ext>
            </a:extLst>
          </p:cNvPr>
          <p:cNvSpPr txBox="1"/>
          <p:nvPr userDrawn="1"/>
        </p:nvSpPr>
        <p:spPr>
          <a:xfrm>
            <a:off x="4200855" y="691954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58017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DD75FD96-C2E0-414A-84D1-731E869DA5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144780"/>
            <a:ext cx="12192000" cy="67132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7413D122-DED1-4CA6-9C1E-11A114703FE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37" y="1063366"/>
            <a:ext cx="734084" cy="78578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092103ED-3BC0-4355-B844-5CC8D4D91ED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826" y="5464342"/>
            <a:ext cx="1494017" cy="88400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30371805-CE2B-438B-B429-0BA8004DD75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679" y="5761839"/>
            <a:ext cx="739254" cy="73925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E43E2AAA-27E8-48A5-96BD-723051248F7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35" y="457123"/>
            <a:ext cx="1375116" cy="884003"/>
          </a:xfrm>
          <a:prstGeom prst="rect">
            <a:avLst/>
          </a:prstGeom>
        </p:spPr>
      </p:pic>
      <p:sp>
        <p:nvSpPr>
          <p:cNvPr id="9" name="그림 개체 틀 2">
            <a:extLst>
              <a:ext uri="{FF2B5EF4-FFF2-40B4-BE49-F238E27FC236}">
                <a16:creationId xmlns:a16="http://schemas.microsoft.com/office/drawing/2014/main" xmlns="" id="{DFEB704D-7D6B-4D95-A3BF-9A53B97A950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262585" y="1559218"/>
            <a:ext cx="3737430" cy="373956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1" name="Graphic 3">
            <a:hlinkClick r:id="rId7"/>
            <a:extLst>
              <a:ext uri="{FF2B5EF4-FFF2-40B4-BE49-F238E27FC236}">
                <a16:creationId xmlns:a16="http://schemas.microsoft.com/office/drawing/2014/main" xmlns="" id="{332082AE-F3B2-4877-A9F2-B92C235ED6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l="29909"/>
          <a:stretch/>
        </p:blipFill>
        <p:spPr>
          <a:xfrm>
            <a:off x="5751942" y="6892701"/>
            <a:ext cx="2239204" cy="246221"/>
          </a:xfrm>
          <a:prstGeom prst="rect">
            <a:avLst/>
          </a:prstGeom>
        </p:spPr>
      </p:pic>
      <p:sp>
        <p:nvSpPr>
          <p:cNvPr id="13" name="TextBox 12">
            <a:hlinkClick r:id="rId10"/>
            <a:extLst>
              <a:ext uri="{FF2B5EF4-FFF2-40B4-BE49-F238E27FC236}">
                <a16:creationId xmlns:a16="http://schemas.microsoft.com/office/drawing/2014/main" xmlns="" id="{3E572FB8-89C3-4EA6-83D3-70BBF294BBA8}"/>
              </a:ext>
            </a:extLst>
          </p:cNvPr>
          <p:cNvSpPr txBox="1"/>
          <p:nvPr userDrawn="1"/>
        </p:nvSpPr>
        <p:spPr>
          <a:xfrm>
            <a:off x="4200855" y="691954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88339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712FF48C-3D62-43B5-A7EC-3AA9FADB7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그림 개체 틀 2">
            <a:extLst>
              <a:ext uri="{FF2B5EF4-FFF2-40B4-BE49-F238E27FC236}">
                <a16:creationId xmlns:a16="http://schemas.microsoft.com/office/drawing/2014/main" xmlns="" id="{93D92469-0932-45EF-803B-F4F5BEF8EC7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670315" y="916690"/>
            <a:ext cx="1307340" cy="1308087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xmlns="" id="{1F4B528C-6373-4C0F-89D6-94B1589518B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819901" y="916690"/>
            <a:ext cx="1307340" cy="1308087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xmlns="" id="{7014B97D-E253-4F06-9553-1AC6BC4B752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70315" y="3665315"/>
            <a:ext cx="1307340" cy="1308087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2" name="그림 개체 틀 2">
            <a:extLst>
              <a:ext uri="{FF2B5EF4-FFF2-40B4-BE49-F238E27FC236}">
                <a16:creationId xmlns:a16="http://schemas.microsoft.com/office/drawing/2014/main" xmlns="" id="{785F7E53-2C6F-4324-A894-38BC257C875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819901" y="3665315"/>
            <a:ext cx="1307340" cy="1308087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CAF5EF06-239B-4D3F-B692-91846F43B8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10431070" y="0"/>
            <a:ext cx="1095957" cy="46526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0DC05990-E4C7-4957-A4EA-250E91C7E0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0" y="5285903"/>
            <a:ext cx="790950" cy="127689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9B114FE7-007E-48D9-A05A-A43BC867C9A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69" y="289443"/>
            <a:ext cx="842646" cy="84264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E1032F6F-5AC2-4389-9FDF-F930B43B636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070" y="5924350"/>
            <a:ext cx="770271" cy="765102"/>
          </a:xfrm>
          <a:prstGeom prst="rect">
            <a:avLst/>
          </a:prstGeom>
        </p:spPr>
      </p:pic>
      <p:pic>
        <p:nvPicPr>
          <p:cNvPr id="16" name="Graphic 3">
            <a:hlinkClick r:id="rId7"/>
            <a:extLst>
              <a:ext uri="{FF2B5EF4-FFF2-40B4-BE49-F238E27FC236}">
                <a16:creationId xmlns:a16="http://schemas.microsoft.com/office/drawing/2014/main" xmlns="" id="{F7CF057B-5AC2-40BE-8079-49297F8E04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l="29909"/>
          <a:stretch/>
        </p:blipFill>
        <p:spPr>
          <a:xfrm>
            <a:off x="5751942" y="6892701"/>
            <a:ext cx="2239204" cy="246221"/>
          </a:xfrm>
          <a:prstGeom prst="rect">
            <a:avLst/>
          </a:prstGeom>
        </p:spPr>
      </p:pic>
      <p:sp>
        <p:nvSpPr>
          <p:cNvPr id="19" name="TextBox 18">
            <a:hlinkClick r:id="rId10"/>
            <a:extLst>
              <a:ext uri="{FF2B5EF4-FFF2-40B4-BE49-F238E27FC236}">
                <a16:creationId xmlns:a16="http://schemas.microsoft.com/office/drawing/2014/main" xmlns="" id="{FC00F19C-042C-44C0-87EF-9EBE71A635EE}"/>
              </a:ext>
            </a:extLst>
          </p:cNvPr>
          <p:cNvSpPr txBox="1"/>
          <p:nvPr userDrawn="1"/>
        </p:nvSpPr>
        <p:spPr>
          <a:xfrm>
            <a:off x="4200855" y="691954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85618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7A5A9EB-E94A-4BCF-98C7-F1A07B885F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B64456D5-1B10-4DAE-A990-77D8387A3B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25" y="216376"/>
            <a:ext cx="734084" cy="78578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9CABB059-E713-49E6-986E-FAB740C2576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893" y="5312090"/>
            <a:ext cx="1581900" cy="127689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FD91211D-DD04-4105-A415-9E38FBFD4DD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107" y="1161850"/>
            <a:ext cx="770271" cy="765102"/>
          </a:xfrm>
          <a:prstGeom prst="rect">
            <a:avLst/>
          </a:prstGeom>
        </p:spPr>
      </p:pic>
      <p:sp>
        <p:nvSpPr>
          <p:cNvPr id="10" name="그림 개체 틀 11">
            <a:extLst>
              <a:ext uri="{FF2B5EF4-FFF2-40B4-BE49-F238E27FC236}">
                <a16:creationId xmlns:a16="http://schemas.microsoft.com/office/drawing/2014/main" xmlns="" id="{9C09C52A-1E53-4048-8E96-422E80F48D5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716277" y="863142"/>
            <a:ext cx="2422446" cy="5256000"/>
          </a:xfrm>
          <a:prstGeom prst="roundRect">
            <a:avLst>
              <a:gd name="adj" fmla="val 1413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9" name="Graphic 3">
            <a:hlinkClick r:id="rId6"/>
            <a:extLst>
              <a:ext uri="{FF2B5EF4-FFF2-40B4-BE49-F238E27FC236}">
                <a16:creationId xmlns:a16="http://schemas.microsoft.com/office/drawing/2014/main" xmlns="" id="{5A1CEC34-A54D-4AED-A1AE-0CB15013D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l="29909"/>
          <a:stretch/>
        </p:blipFill>
        <p:spPr>
          <a:xfrm>
            <a:off x="5751942" y="6892701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9"/>
            <a:extLst>
              <a:ext uri="{FF2B5EF4-FFF2-40B4-BE49-F238E27FC236}">
                <a16:creationId xmlns:a16="http://schemas.microsoft.com/office/drawing/2014/main" xmlns="" id="{2EEE51D7-F815-42B8-BCC1-1AB214F7C84A}"/>
              </a:ext>
            </a:extLst>
          </p:cNvPr>
          <p:cNvSpPr txBox="1"/>
          <p:nvPr userDrawn="1"/>
        </p:nvSpPr>
        <p:spPr>
          <a:xfrm>
            <a:off x="4200855" y="691954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59704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7517F2D4-3B59-4C15-BD26-FF31C2F753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132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5F9FF643-D8F7-432A-B30A-CC2C40189F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625" y="5302295"/>
            <a:ext cx="1245875" cy="117867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D4815995-BFD2-49EA-ABCF-7ADDC5BD23E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56" y="144780"/>
            <a:ext cx="1375116" cy="88400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1C5E1A26-2B83-4F5E-84A9-AE14886240F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25" y="195735"/>
            <a:ext cx="956377" cy="111663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FA3B8466-FE34-4162-BC79-FC7A97F6BC5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98" y="5991507"/>
            <a:ext cx="739254" cy="739254"/>
          </a:xfrm>
          <a:prstGeom prst="rect">
            <a:avLst/>
          </a:prstGeom>
        </p:spPr>
      </p:pic>
      <p:sp>
        <p:nvSpPr>
          <p:cNvPr id="7" name="그림 개체 틀 5">
            <a:extLst>
              <a:ext uri="{FF2B5EF4-FFF2-40B4-BE49-F238E27FC236}">
                <a16:creationId xmlns:a16="http://schemas.microsoft.com/office/drawing/2014/main" xmlns="" id="{D875C302-7477-4855-9328-FF1985B066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63497" y="754053"/>
            <a:ext cx="3997870" cy="5332422"/>
          </a:xfrm>
          <a:prstGeom prst="roundRect">
            <a:avLst>
              <a:gd name="adj" fmla="val 137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1" name="Graphic 3">
            <a:hlinkClick r:id="rId7"/>
            <a:extLst>
              <a:ext uri="{FF2B5EF4-FFF2-40B4-BE49-F238E27FC236}">
                <a16:creationId xmlns:a16="http://schemas.microsoft.com/office/drawing/2014/main" xmlns="" id="{65C890AC-795D-4503-90C9-242FAEB8BB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l="29909"/>
          <a:stretch/>
        </p:blipFill>
        <p:spPr>
          <a:xfrm>
            <a:off x="5751942" y="6892701"/>
            <a:ext cx="2239204" cy="246221"/>
          </a:xfrm>
          <a:prstGeom prst="rect">
            <a:avLst/>
          </a:prstGeom>
        </p:spPr>
      </p:pic>
      <p:sp>
        <p:nvSpPr>
          <p:cNvPr id="15" name="TextBox 14">
            <a:hlinkClick r:id="rId10"/>
            <a:extLst>
              <a:ext uri="{FF2B5EF4-FFF2-40B4-BE49-F238E27FC236}">
                <a16:creationId xmlns:a16="http://schemas.microsoft.com/office/drawing/2014/main" xmlns="" id="{CCDD6C8F-1720-4923-84B4-D558532A1BC0}"/>
              </a:ext>
            </a:extLst>
          </p:cNvPr>
          <p:cNvSpPr txBox="1"/>
          <p:nvPr userDrawn="1"/>
        </p:nvSpPr>
        <p:spPr>
          <a:xfrm>
            <a:off x="4200855" y="691954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93692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08853981-A7EB-4F63-8A8F-C69CE0B79E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그림 개체 틀 8">
            <a:extLst>
              <a:ext uri="{FF2B5EF4-FFF2-40B4-BE49-F238E27FC236}">
                <a16:creationId xmlns:a16="http://schemas.microsoft.com/office/drawing/2014/main" xmlns="" id="{CE7A14E2-F050-485D-95AC-4017CF100B8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40532" y="1325444"/>
            <a:ext cx="5209432" cy="322274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E2E16182-4C84-41CE-8A75-C91438CB1D2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73" y="575475"/>
            <a:ext cx="739254" cy="73925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3A8A292D-C31F-4292-8A8B-7DE8A1E9E6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191646" y="6392735"/>
            <a:ext cx="1095957" cy="46526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8BCEA687-45A5-48C3-9ACA-BE02F2F54FF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2" y="677518"/>
            <a:ext cx="1494017" cy="88400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68FB87AC-43DE-46F6-BC0B-C1A6BD3D083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41" y="482798"/>
            <a:ext cx="842646" cy="842646"/>
          </a:xfrm>
          <a:prstGeom prst="rect">
            <a:avLst/>
          </a:prstGeom>
        </p:spPr>
      </p:pic>
      <p:pic>
        <p:nvPicPr>
          <p:cNvPr id="11" name="Graphic 3">
            <a:hlinkClick r:id="rId7"/>
            <a:extLst>
              <a:ext uri="{FF2B5EF4-FFF2-40B4-BE49-F238E27FC236}">
                <a16:creationId xmlns:a16="http://schemas.microsoft.com/office/drawing/2014/main" xmlns="" id="{040574AA-338E-4697-82DA-B774C7E8FB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l="29909"/>
          <a:stretch/>
        </p:blipFill>
        <p:spPr>
          <a:xfrm>
            <a:off x="5751942" y="6892701"/>
            <a:ext cx="2239204" cy="246221"/>
          </a:xfrm>
          <a:prstGeom prst="rect">
            <a:avLst/>
          </a:prstGeom>
        </p:spPr>
      </p:pic>
      <p:sp>
        <p:nvSpPr>
          <p:cNvPr id="12" name="TextBox 11">
            <a:hlinkClick r:id="rId10"/>
            <a:extLst>
              <a:ext uri="{FF2B5EF4-FFF2-40B4-BE49-F238E27FC236}">
                <a16:creationId xmlns:a16="http://schemas.microsoft.com/office/drawing/2014/main" xmlns="" id="{347685DC-D8FC-4FA9-BC4B-C906F502DD86}"/>
              </a:ext>
            </a:extLst>
          </p:cNvPr>
          <p:cNvSpPr txBox="1"/>
          <p:nvPr userDrawn="1"/>
        </p:nvSpPr>
        <p:spPr>
          <a:xfrm>
            <a:off x="4200855" y="691954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47203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70F47333-9A4F-4010-90FA-8048142CC2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76"/>
          <a:stretch/>
        </p:blipFill>
        <p:spPr>
          <a:xfrm flipH="1">
            <a:off x="0" y="0"/>
            <a:ext cx="7757024" cy="685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2D3FB223-E17F-4A9F-9B5D-E6322E293F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94"/>
          <a:stretch/>
        </p:blipFill>
        <p:spPr>
          <a:xfrm flipH="1">
            <a:off x="4434976" y="0"/>
            <a:ext cx="3463194" cy="6858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7B6FE11F-6454-4247-B0EA-6A6AE36384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3" b="23294"/>
          <a:stretch/>
        </p:blipFill>
        <p:spPr>
          <a:xfrm>
            <a:off x="0" y="6179921"/>
            <a:ext cx="1160811" cy="67807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82E23228-EBC9-4D8A-AD26-6E8F126958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256" y="216491"/>
            <a:ext cx="956377" cy="111663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150445FE-7F00-4DFA-A2C5-791EEE5884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96"/>
          <a:stretch/>
        </p:blipFill>
        <p:spPr>
          <a:xfrm flipH="1">
            <a:off x="6579138" y="-1"/>
            <a:ext cx="770271" cy="548611"/>
          </a:xfrm>
          <a:prstGeom prst="rect">
            <a:avLst/>
          </a:prstGeom>
        </p:spPr>
      </p:pic>
      <p:sp>
        <p:nvSpPr>
          <p:cNvPr id="7" name="그림 개체 틀 4">
            <a:extLst>
              <a:ext uri="{FF2B5EF4-FFF2-40B4-BE49-F238E27FC236}">
                <a16:creationId xmlns:a16="http://schemas.microsoft.com/office/drawing/2014/main" xmlns="" id="{7DFFF220-9320-4285-95B0-6AA92A45DB4C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7741554" y="0"/>
            <a:ext cx="4450446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6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2" name="Graphic 3">
            <a:hlinkClick r:id="rId6"/>
            <a:extLst>
              <a:ext uri="{FF2B5EF4-FFF2-40B4-BE49-F238E27FC236}">
                <a16:creationId xmlns:a16="http://schemas.microsoft.com/office/drawing/2014/main" xmlns="" id="{80ED9A39-2FF5-42A3-8917-EB624B185C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l="29909"/>
          <a:stretch/>
        </p:blipFill>
        <p:spPr>
          <a:xfrm>
            <a:off x="5751942" y="6892701"/>
            <a:ext cx="2239204" cy="246221"/>
          </a:xfrm>
          <a:prstGeom prst="rect">
            <a:avLst/>
          </a:prstGeom>
        </p:spPr>
      </p:pic>
      <p:sp>
        <p:nvSpPr>
          <p:cNvPr id="13" name="TextBox 12">
            <a:hlinkClick r:id="rId9"/>
            <a:extLst>
              <a:ext uri="{FF2B5EF4-FFF2-40B4-BE49-F238E27FC236}">
                <a16:creationId xmlns:a16="http://schemas.microsoft.com/office/drawing/2014/main" xmlns="" id="{2A381CB3-FDBF-496D-BB05-1F35E3C5F975}"/>
              </a:ext>
            </a:extLst>
          </p:cNvPr>
          <p:cNvSpPr txBox="1"/>
          <p:nvPr userDrawn="1"/>
        </p:nvSpPr>
        <p:spPr>
          <a:xfrm>
            <a:off x="4200855" y="691954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87207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3AC3B2B-E0FC-46AC-A6D7-A617B838DA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7132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7BB20F52-DAE0-4A7D-9CE1-BD5F1FE302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168" y="447362"/>
            <a:ext cx="734084" cy="78578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F542E848-945A-41E5-A9FA-A5A7CEA224C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3" y="5870574"/>
            <a:ext cx="842646" cy="842646"/>
          </a:xfrm>
          <a:prstGeom prst="rect">
            <a:avLst/>
          </a:prstGeom>
        </p:spPr>
      </p:pic>
      <p:pic>
        <p:nvPicPr>
          <p:cNvPr id="8" name="Graphic 3">
            <a:hlinkClick r:id="rId5"/>
            <a:extLst>
              <a:ext uri="{FF2B5EF4-FFF2-40B4-BE49-F238E27FC236}">
                <a16:creationId xmlns:a16="http://schemas.microsoft.com/office/drawing/2014/main" xmlns="" id="{53BDD9C1-0748-4C77-925F-489FDD3971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29909"/>
          <a:stretch/>
        </p:blipFill>
        <p:spPr>
          <a:xfrm>
            <a:off x="5751942" y="6892701"/>
            <a:ext cx="2239204" cy="246221"/>
          </a:xfrm>
          <a:prstGeom prst="rect">
            <a:avLst/>
          </a:prstGeom>
        </p:spPr>
      </p:pic>
      <p:sp>
        <p:nvSpPr>
          <p:cNvPr id="9" name="TextBox 8">
            <a:hlinkClick r:id="rId8"/>
            <a:extLst>
              <a:ext uri="{FF2B5EF4-FFF2-40B4-BE49-F238E27FC236}">
                <a16:creationId xmlns:a16="http://schemas.microsoft.com/office/drawing/2014/main" xmlns="" id="{DA614409-377C-46B2-B4E0-E6945A6B6C94}"/>
              </a:ext>
            </a:extLst>
          </p:cNvPr>
          <p:cNvSpPr txBox="1"/>
          <p:nvPr userDrawn="1"/>
        </p:nvSpPr>
        <p:spPr>
          <a:xfrm>
            <a:off x="4200855" y="691954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03924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1720DB0-8F59-42F3-BF9C-B3264832F7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그림 개체 틀 4">
            <a:extLst>
              <a:ext uri="{FF2B5EF4-FFF2-40B4-BE49-F238E27FC236}">
                <a16:creationId xmlns:a16="http://schemas.microsoft.com/office/drawing/2014/main" xmlns="" id="{2BAC97AC-84DE-4335-89F0-20296743654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36263" y="2012950"/>
            <a:ext cx="1803828" cy="1803828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4">
            <a:extLst>
              <a:ext uri="{FF2B5EF4-FFF2-40B4-BE49-F238E27FC236}">
                <a16:creationId xmlns:a16="http://schemas.microsoft.com/office/drawing/2014/main" xmlns="" id="{57572864-CD41-46C2-A8C5-BFA36EC29C0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74812" y="2012950"/>
            <a:ext cx="1803828" cy="1803828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그림 개체 틀 4">
            <a:extLst>
              <a:ext uri="{FF2B5EF4-FFF2-40B4-BE49-F238E27FC236}">
                <a16:creationId xmlns:a16="http://schemas.microsoft.com/office/drawing/2014/main" xmlns="" id="{7671E86B-A869-4A29-AA51-31AF9691879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13360" y="2012950"/>
            <a:ext cx="1803828" cy="1803828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2" name="그림 개체 틀 4">
            <a:extLst>
              <a:ext uri="{FF2B5EF4-FFF2-40B4-BE49-F238E27FC236}">
                <a16:creationId xmlns:a16="http://schemas.microsoft.com/office/drawing/2014/main" xmlns="" id="{0D78C4EA-A363-4909-B3D6-D3968312553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51908" y="2012950"/>
            <a:ext cx="1803828" cy="1803828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5C4EDEB8-8254-4DE5-A183-E9BD619BA8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" y="585919"/>
            <a:ext cx="956377" cy="111663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25B0CAFE-A345-409A-A694-36E66CED36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39"/>
          <a:stretch/>
        </p:blipFill>
        <p:spPr>
          <a:xfrm>
            <a:off x="11223922" y="6302835"/>
            <a:ext cx="770271" cy="55516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13F79942-13A3-4B46-8CF9-1326F5BD7B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8"/>
          <a:stretch/>
        </p:blipFill>
        <p:spPr>
          <a:xfrm>
            <a:off x="323472" y="6302407"/>
            <a:ext cx="1581900" cy="55559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B4B12AFC-92DB-48FC-9EF9-B0DBE63B55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73" r="16116"/>
          <a:stretch/>
        </p:blipFill>
        <p:spPr>
          <a:xfrm>
            <a:off x="11140091" y="0"/>
            <a:ext cx="1153509" cy="356492"/>
          </a:xfrm>
          <a:prstGeom prst="rect">
            <a:avLst/>
          </a:prstGeom>
        </p:spPr>
      </p:pic>
      <p:pic>
        <p:nvPicPr>
          <p:cNvPr id="14" name="Graphic 3">
            <a:hlinkClick r:id="rId7"/>
            <a:extLst>
              <a:ext uri="{FF2B5EF4-FFF2-40B4-BE49-F238E27FC236}">
                <a16:creationId xmlns:a16="http://schemas.microsoft.com/office/drawing/2014/main" xmlns="" id="{83B3BDA5-CC4E-49EE-A037-749F650BC7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l="29909"/>
          <a:stretch/>
        </p:blipFill>
        <p:spPr>
          <a:xfrm>
            <a:off x="5751942" y="6892701"/>
            <a:ext cx="2239204" cy="246221"/>
          </a:xfrm>
          <a:prstGeom prst="rect">
            <a:avLst/>
          </a:prstGeom>
        </p:spPr>
      </p:pic>
      <p:sp>
        <p:nvSpPr>
          <p:cNvPr id="15" name="TextBox 14">
            <a:hlinkClick r:id="rId10"/>
            <a:extLst>
              <a:ext uri="{FF2B5EF4-FFF2-40B4-BE49-F238E27FC236}">
                <a16:creationId xmlns:a16="http://schemas.microsoft.com/office/drawing/2014/main" xmlns="" id="{DBF01188-D383-4710-B253-319264A98D47}"/>
              </a:ext>
            </a:extLst>
          </p:cNvPr>
          <p:cNvSpPr txBox="1"/>
          <p:nvPr userDrawn="1"/>
        </p:nvSpPr>
        <p:spPr>
          <a:xfrm>
            <a:off x="4200855" y="691954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14159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xmlns="" id="{FB9896BE-16D7-4488-AA17-96CBBF8E0D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751942" y="6892701"/>
            <a:ext cx="2239204" cy="246221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xmlns="" id="{4BD893EA-99C7-4304-9540-C64152BA71CD}"/>
              </a:ext>
            </a:extLst>
          </p:cNvPr>
          <p:cNvSpPr txBox="1"/>
          <p:nvPr userDrawn="1"/>
        </p:nvSpPr>
        <p:spPr>
          <a:xfrm>
            <a:off x="4200855" y="691954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16580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36F8EB2-F997-4F71-8ED2-A3E2EF0AFA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132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C4161227-D359-4CFA-BAF8-627691389E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456" y="144780"/>
            <a:ext cx="1375116" cy="88400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15BF5F90-ADF7-4222-8A4B-C4A54662B4C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70" y="5831488"/>
            <a:ext cx="770271" cy="765102"/>
          </a:xfrm>
          <a:prstGeom prst="rect">
            <a:avLst/>
          </a:prstGeom>
        </p:spPr>
      </p:pic>
      <p:pic>
        <p:nvPicPr>
          <p:cNvPr id="7" name="Graphic 3">
            <a:hlinkClick r:id="rId5"/>
            <a:extLst>
              <a:ext uri="{FF2B5EF4-FFF2-40B4-BE49-F238E27FC236}">
                <a16:creationId xmlns:a16="http://schemas.microsoft.com/office/drawing/2014/main" xmlns="" id="{97121921-F664-4F0A-887D-D3277EE146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29909"/>
          <a:stretch/>
        </p:blipFill>
        <p:spPr>
          <a:xfrm>
            <a:off x="5751942" y="6892701"/>
            <a:ext cx="2239204" cy="246221"/>
          </a:xfrm>
          <a:prstGeom prst="rect">
            <a:avLst/>
          </a:prstGeom>
        </p:spPr>
      </p:pic>
      <p:sp>
        <p:nvSpPr>
          <p:cNvPr id="8" name="TextBox 7">
            <a:hlinkClick r:id="rId8"/>
            <a:extLst>
              <a:ext uri="{FF2B5EF4-FFF2-40B4-BE49-F238E27FC236}">
                <a16:creationId xmlns:a16="http://schemas.microsoft.com/office/drawing/2014/main" xmlns="" id="{47DB190D-8955-4A12-AEBF-3BD217A2F0CE}"/>
              </a:ext>
            </a:extLst>
          </p:cNvPr>
          <p:cNvSpPr txBox="1"/>
          <p:nvPr userDrawn="1"/>
        </p:nvSpPr>
        <p:spPr>
          <a:xfrm>
            <a:off x="4200855" y="691954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58006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xmlns="" id="{17B7092B-B067-412A-9B18-36207BD91D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751942" y="6892701"/>
            <a:ext cx="2239204" cy="246221"/>
          </a:xfrm>
          <a:prstGeom prst="rect">
            <a:avLst/>
          </a:prstGeom>
        </p:spPr>
      </p:pic>
      <p:sp>
        <p:nvSpPr>
          <p:cNvPr id="5" name="TextBox 4">
            <a:hlinkClick r:id="rId5"/>
            <a:extLst>
              <a:ext uri="{FF2B5EF4-FFF2-40B4-BE49-F238E27FC236}">
                <a16:creationId xmlns:a16="http://schemas.microsoft.com/office/drawing/2014/main" xmlns="" id="{8E5FF96A-D3FC-4BDC-92A9-93D5DE20E559}"/>
              </a:ext>
            </a:extLst>
          </p:cNvPr>
          <p:cNvSpPr txBox="1"/>
          <p:nvPr userDrawn="1"/>
        </p:nvSpPr>
        <p:spPr>
          <a:xfrm>
            <a:off x="4200855" y="691954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46F503E-5EFF-4704-8711-C6DC58EB8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7068CC13-56EF-4268-A755-E95FAF103C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30"/>
          <a:stretch/>
        </p:blipFill>
        <p:spPr>
          <a:xfrm>
            <a:off x="86963" y="-742"/>
            <a:ext cx="1245875" cy="42161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101CD93E-AD60-4B4B-B696-C25A76FB2E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626" y="5819942"/>
            <a:ext cx="1494017" cy="884003"/>
          </a:xfrm>
          <a:prstGeom prst="rect">
            <a:avLst/>
          </a:prstGeom>
        </p:spPr>
      </p:pic>
      <p:pic>
        <p:nvPicPr>
          <p:cNvPr id="7" name="Graphic 3">
            <a:hlinkClick r:id="rId5"/>
            <a:extLst>
              <a:ext uri="{FF2B5EF4-FFF2-40B4-BE49-F238E27FC236}">
                <a16:creationId xmlns:a16="http://schemas.microsoft.com/office/drawing/2014/main" xmlns="" id="{0C6DD176-C179-4A15-8558-D966D4972A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29909"/>
          <a:stretch/>
        </p:blipFill>
        <p:spPr>
          <a:xfrm>
            <a:off x="5751942" y="6892701"/>
            <a:ext cx="2239204" cy="246221"/>
          </a:xfrm>
          <a:prstGeom prst="rect">
            <a:avLst/>
          </a:prstGeom>
        </p:spPr>
      </p:pic>
      <p:sp>
        <p:nvSpPr>
          <p:cNvPr id="8" name="TextBox 7">
            <a:hlinkClick r:id="rId8"/>
            <a:extLst>
              <a:ext uri="{FF2B5EF4-FFF2-40B4-BE49-F238E27FC236}">
                <a16:creationId xmlns:a16="http://schemas.microsoft.com/office/drawing/2014/main" xmlns="" id="{4E94F329-2DCF-4567-BF11-17D0276D4498}"/>
              </a:ext>
            </a:extLst>
          </p:cNvPr>
          <p:cNvSpPr txBox="1"/>
          <p:nvPr userDrawn="1"/>
        </p:nvSpPr>
        <p:spPr>
          <a:xfrm>
            <a:off x="4200855" y="691954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78242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A83EA4C-042A-4602-B7D3-5F5A14075C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DF2B2180-C8D7-4EB4-8DE0-74041A193D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086" y="5782292"/>
            <a:ext cx="734084" cy="7857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FF09AFF1-2A64-4F5A-9B83-8D29662CDC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25" y="913260"/>
            <a:ext cx="956377" cy="1116635"/>
          </a:xfrm>
          <a:prstGeom prst="rect">
            <a:avLst/>
          </a:prstGeom>
        </p:spPr>
      </p:pic>
      <p:pic>
        <p:nvPicPr>
          <p:cNvPr id="8" name="Graphic 3">
            <a:hlinkClick r:id="rId5"/>
            <a:extLst>
              <a:ext uri="{FF2B5EF4-FFF2-40B4-BE49-F238E27FC236}">
                <a16:creationId xmlns:a16="http://schemas.microsoft.com/office/drawing/2014/main" xmlns="" id="{9BD039E6-BAF1-4121-830D-2EA4DF7736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29909"/>
          <a:stretch/>
        </p:blipFill>
        <p:spPr>
          <a:xfrm>
            <a:off x="5751942" y="6892701"/>
            <a:ext cx="2239204" cy="246221"/>
          </a:xfrm>
          <a:prstGeom prst="rect">
            <a:avLst/>
          </a:prstGeom>
        </p:spPr>
      </p:pic>
      <p:sp>
        <p:nvSpPr>
          <p:cNvPr id="9" name="TextBox 8">
            <a:hlinkClick r:id="rId8"/>
            <a:extLst>
              <a:ext uri="{FF2B5EF4-FFF2-40B4-BE49-F238E27FC236}">
                <a16:creationId xmlns:a16="http://schemas.microsoft.com/office/drawing/2014/main" xmlns="" id="{D1DCCA58-046D-44EA-800E-DA528F8223D2}"/>
              </a:ext>
            </a:extLst>
          </p:cNvPr>
          <p:cNvSpPr txBox="1"/>
          <p:nvPr userDrawn="1"/>
        </p:nvSpPr>
        <p:spPr>
          <a:xfrm>
            <a:off x="4200855" y="691954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29262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A17A835-50C3-4180-9D8E-D24EBBCB53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71322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677BEE1C-DC1D-43D7-A9BB-B3927CDB90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27" y="144780"/>
            <a:ext cx="770271" cy="76510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20B41299-6BF4-4D7D-9900-3C938C81773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495" y="5870574"/>
            <a:ext cx="842646" cy="84264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5E9B6BED-9B52-4B17-99AD-98D8FAFC2CB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59" y="5492779"/>
            <a:ext cx="1095957" cy="93052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0E0CD094-897E-43AD-B59F-F2A90CCB6A6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241" y="144780"/>
            <a:ext cx="1581900" cy="1276893"/>
          </a:xfrm>
          <a:prstGeom prst="rect">
            <a:avLst/>
          </a:prstGeom>
        </p:spPr>
      </p:pic>
      <p:pic>
        <p:nvPicPr>
          <p:cNvPr id="10" name="Graphic 3">
            <a:hlinkClick r:id="rId7"/>
            <a:extLst>
              <a:ext uri="{FF2B5EF4-FFF2-40B4-BE49-F238E27FC236}">
                <a16:creationId xmlns:a16="http://schemas.microsoft.com/office/drawing/2014/main" xmlns="" id="{9904014B-D93F-41FA-B3D1-5148CCB376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l="29909"/>
          <a:stretch/>
        </p:blipFill>
        <p:spPr>
          <a:xfrm>
            <a:off x="5751942" y="6892701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10"/>
            <a:extLst>
              <a:ext uri="{FF2B5EF4-FFF2-40B4-BE49-F238E27FC236}">
                <a16:creationId xmlns:a16="http://schemas.microsoft.com/office/drawing/2014/main" xmlns="" id="{AFBCBC69-C619-4059-8117-6A4AD8FD6BEB}"/>
              </a:ext>
            </a:extLst>
          </p:cNvPr>
          <p:cNvSpPr txBox="1"/>
          <p:nvPr userDrawn="1"/>
        </p:nvSpPr>
        <p:spPr>
          <a:xfrm>
            <a:off x="4200855" y="691954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95504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04DBC38-5494-4AEB-A0CC-ACB347BF3F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290AA859-70AF-4C79-87A7-F9B0FA946B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68"/>
          <a:stretch/>
        </p:blipFill>
        <p:spPr>
          <a:xfrm>
            <a:off x="558332" y="5910141"/>
            <a:ext cx="1581900" cy="9478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B15BAB1E-FE91-4639-84CC-61099045F5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23"/>
          <a:stretch/>
        </p:blipFill>
        <p:spPr>
          <a:xfrm>
            <a:off x="0" y="438195"/>
            <a:ext cx="673737" cy="117867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799C131D-ACC2-43DD-A6F2-52F4A6C7934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425" y="341760"/>
            <a:ext cx="956377" cy="111663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EEB8B2CE-8602-4003-AD17-37DEA5DACBC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477" y="5910141"/>
            <a:ext cx="770271" cy="765102"/>
          </a:xfrm>
          <a:prstGeom prst="rect">
            <a:avLst/>
          </a:prstGeom>
        </p:spPr>
      </p:pic>
      <p:pic>
        <p:nvPicPr>
          <p:cNvPr id="9" name="Graphic 3">
            <a:hlinkClick r:id="rId7"/>
            <a:extLst>
              <a:ext uri="{FF2B5EF4-FFF2-40B4-BE49-F238E27FC236}">
                <a16:creationId xmlns:a16="http://schemas.microsoft.com/office/drawing/2014/main" xmlns="" id="{00FD7968-72AC-47B2-94D3-AB6430E9D4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l="29909"/>
          <a:stretch/>
        </p:blipFill>
        <p:spPr>
          <a:xfrm>
            <a:off x="5751942" y="6892701"/>
            <a:ext cx="2239204" cy="246221"/>
          </a:xfrm>
          <a:prstGeom prst="rect">
            <a:avLst/>
          </a:prstGeom>
        </p:spPr>
      </p:pic>
      <p:sp>
        <p:nvSpPr>
          <p:cNvPr id="10" name="TextBox 9">
            <a:hlinkClick r:id="rId10"/>
            <a:extLst>
              <a:ext uri="{FF2B5EF4-FFF2-40B4-BE49-F238E27FC236}">
                <a16:creationId xmlns:a16="http://schemas.microsoft.com/office/drawing/2014/main" xmlns="" id="{4FB2AFB8-6990-48C0-B55E-F028A87BA236}"/>
              </a:ext>
            </a:extLst>
          </p:cNvPr>
          <p:cNvSpPr txBox="1"/>
          <p:nvPr userDrawn="1"/>
        </p:nvSpPr>
        <p:spPr>
          <a:xfrm>
            <a:off x="4200855" y="691954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65141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72854A3-E84D-467A-8EB4-1DA9DFEB10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36E60DD8-0408-4436-BBA7-7B91F2F720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55" y="111311"/>
            <a:ext cx="1375116" cy="88400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6BD0E9E0-8752-4DF7-8D54-ACE458FE6A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111"/>
          <a:stretch/>
        </p:blipFill>
        <p:spPr>
          <a:xfrm>
            <a:off x="11073143" y="6122265"/>
            <a:ext cx="956377" cy="73573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1BA160CE-C9D5-4279-8178-1271C8E5798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87" y="5852081"/>
            <a:ext cx="739254" cy="739254"/>
          </a:xfrm>
          <a:prstGeom prst="rect">
            <a:avLst/>
          </a:prstGeom>
        </p:spPr>
      </p:pic>
      <p:pic>
        <p:nvPicPr>
          <p:cNvPr id="8" name="Graphic 3">
            <a:hlinkClick r:id="rId6"/>
            <a:extLst>
              <a:ext uri="{FF2B5EF4-FFF2-40B4-BE49-F238E27FC236}">
                <a16:creationId xmlns:a16="http://schemas.microsoft.com/office/drawing/2014/main" xmlns="" id="{A1BBC6ED-15A9-43E5-BAAC-80EDF0089B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l="29909"/>
          <a:stretch/>
        </p:blipFill>
        <p:spPr>
          <a:xfrm>
            <a:off x="5751942" y="6892701"/>
            <a:ext cx="2239204" cy="246221"/>
          </a:xfrm>
          <a:prstGeom prst="rect">
            <a:avLst/>
          </a:prstGeom>
        </p:spPr>
      </p:pic>
      <p:sp>
        <p:nvSpPr>
          <p:cNvPr id="9" name="TextBox 8">
            <a:hlinkClick r:id="rId9"/>
            <a:extLst>
              <a:ext uri="{FF2B5EF4-FFF2-40B4-BE49-F238E27FC236}">
                <a16:creationId xmlns:a16="http://schemas.microsoft.com/office/drawing/2014/main" xmlns="" id="{FB59A2D6-AEC3-47C2-88BF-0356CBFB7DBD}"/>
              </a:ext>
            </a:extLst>
          </p:cNvPr>
          <p:cNvSpPr txBox="1"/>
          <p:nvPr userDrawn="1"/>
        </p:nvSpPr>
        <p:spPr>
          <a:xfrm>
            <a:off x="4200855" y="691954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01979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91A75F8B-5D3A-4AE7-BD1D-DA410BED4B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144780"/>
            <a:ext cx="12192000" cy="67132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D9BC0BF5-49F9-44B6-AF06-571C49398B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020" y="206096"/>
            <a:ext cx="1095957" cy="93052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0C5CF1D4-1F19-4E82-9D3C-7F5AF258439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23" y="278470"/>
            <a:ext cx="734084" cy="78578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CE551294-3416-498C-9897-B26F2C8DF03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420" y="5710888"/>
            <a:ext cx="1494017" cy="88400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7C3F311A-2BCE-43A8-9C1A-65E6BC0161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-1" y="5341261"/>
            <a:ext cx="369627" cy="7392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39827892-E1F5-44A4-AB87-55567FF336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742"/>
          <a:stretch/>
        </p:blipFill>
        <p:spPr>
          <a:xfrm>
            <a:off x="530256" y="6316528"/>
            <a:ext cx="842646" cy="541472"/>
          </a:xfrm>
          <a:prstGeom prst="rect">
            <a:avLst/>
          </a:prstGeom>
        </p:spPr>
      </p:pic>
      <p:sp>
        <p:nvSpPr>
          <p:cNvPr id="7" name="그림 개체 틀 4">
            <a:extLst>
              <a:ext uri="{FF2B5EF4-FFF2-40B4-BE49-F238E27FC236}">
                <a16:creationId xmlns:a16="http://schemas.microsoft.com/office/drawing/2014/main" xmlns="" id="{D6545604-679F-4696-A7C3-2D043B88A0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21433" y="732971"/>
            <a:ext cx="3499134" cy="5392058"/>
          </a:xfrm>
          <a:prstGeom prst="roundRect">
            <a:avLst>
              <a:gd name="adj" fmla="val 572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6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3" name="Graphic 3">
            <a:hlinkClick r:id="rId8"/>
            <a:extLst>
              <a:ext uri="{FF2B5EF4-FFF2-40B4-BE49-F238E27FC236}">
                <a16:creationId xmlns:a16="http://schemas.microsoft.com/office/drawing/2014/main" xmlns="" id="{CD767DE3-8DDC-4FE5-B8DA-F2E40F5C10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l="29909"/>
          <a:stretch/>
        </p:blipFill>
        <p:spPr>
          <a:xfrm>
            <a:off x="5751942" y="6892701"/>
            <a:ext cx="2239204" cy="246221"/>
          </a:xfrm>
          <a:prstGeom prst="rect">
            <a:avLst/>
          </a:prstGeom>
        </p:spPr>
      </p:pic>
      <p:sp>
        <p:nvSpPr>
          <p:cNvPr id="17" name="TextBox 16">
            <a:hlinkClick r:id="rId11"/>
            <a:extLst>
              <a:ext uri="{FF2B5EF4-FFF2-40B4-BE49-F238E27FC236}">
                <a16:creationId xmlns:a16="http://schemas.microsoft.com/office/drawing/2014/main" xmlns="" id="{4B6FE285-D4F2-41F9-A647-A45C3DD4F6CB}"/>
              </a:ext>
            </a:extLst>
          </p:cNvPr>
          <p:cNvSpPr txBox="1"/>
          <p:nvPr userDrawn="1"/>
        </p:nvSpPr>
        <p:spPr>
          <a:xfrm>
            <a:off x="4200855" y="691954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0637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D27262A-1F18-4212-9683-E989FC895C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85A826C7-283B-41D2-AC83-C5C70E8C50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602" y="118810"/>
            <a:ext cx="1095957" cy="93052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F46740DD-7F44-4266-B2B9-410D0A130A6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6816"/>
            <a:ext cx="734084" cy="78578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DE387103-B9F2-4974-864B-2CC97E0F030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348" y="1234653"/>
            <a:ext cx="1581900" cy="127689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89D86ED3-2C7F-4B30-A482-B381489F404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87" y="202710"/>
            <a:ext cx="739254" cy="739254"/>
          </a:xfrm>
          <a:prstGeom prst="rect">
            <a:avLst/>
          </a:prstGeom>
        </p:spPr>
      </p:pic>
      <p:sp>
        <p:nvSpPr>
          <p:cNvPr id="7" name="그림 개체 틀 4">
            <a:extLst>
              <a:ext uri="{FF2B5EF4-FFF2-40B4-BE49-F238E27FC236}">
                <a16:creationId xmlns:a16="http://schemas.microsoft.com/office/drawing/2014/main" xmlns="" id="{69E3EABE-561B-4E90-83CF-A938E398E02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90793" y="1873100"/>
            <a:ext cx="4640005" cy="3111801"/>
          </a:xfrm>
          <a:prstGeom prst="roundRect">
            <a:avLst>
              <a:gd name="adj" fmla="val 8594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5" name="Graphic 3">
            <a:hlinkClick r:id="rId7"/>
            <a:extLst>
              <a:ext uri="{FF2B5EF4-FFF2-40B4-BE49-F238E27FC236}">
                <a16:creationId xmlns:a16="http://schemas.microsoft.com/office/drawing/2014/main" xmlns="" id="{6DB04A09-7B9C-4690-9F52-29B2C64B71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l="29909"/>
          <a:stretch/>
        </p:blipFill>
        <p:spPr>
          <a:xfrm>
            <a:off x="5751942" y="6892701"/>
            <a:ext cx="2239204" cy="246221"/>
          </a:xfrm>
          <a:prstGeom prst="rect">
            <a:avLst/>
          </a:prstGeom>
        </p:spPr>
      </p:pic>
      <p:sp>
        <p:nvSpPr>
          <p:cNvPr id="16" name="TextBox 15">
            <a:hlinkClick r:id="rId10"/>
            <a:extLst>
              <a:ext uri="{FF2B5EF4-FFF2-40B4-BE49-F238E27FC236}">
                <a16:creationId xmlns:a16="http://schemas.microsoft.com/office/drawing/2014/main" xmlns="" id="{1DD329DE-86D9-4E83-A2C3-0F76D0DE3A61}"/>
              </a:ext>
            </a:extLst>
          </p:cNvPr>
          <p:cNvSpPr txBox="1"/>
          <p:nvPr userDrawn="1"/>
        </p:nvSpPr>
        <p:spPr>
          <a:xfrm>
            <a:off x="4200855" y="691954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26669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687" r:id="rId19"/>
    <p:sldLayoutId id="2147483664" r:id="rId2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0.png"/><Relationship Id="rId3" Type="http://schemas.openxmlformats.org/officeDocument/2006/relationships/image" Target="../media/image20.png"/><Relationship Id="rId21" Type="http://schemas.openxmlformats.org/officeDocument/2006/relationships/image" Target="../media/image54.svg"/><Relationship Id="rId25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Relationship Id="rId24" Type="http://schemas.openxmlformats.org/officeDocument/2006/relationships/image" Target="../media/image48.png"/><Relationship Id="rId23" Type="http://schemas.openxmlformats.org/officeDocument/2006/relationships/image" Target="../media/image47.png"/><Relationship Id="rId22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1" Type="http://schemas.openxmlformats.org/officeDocument/2006/relationships/image" Target="../media/image54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1" Type="http://schemas.openxmlformats.org/officeDocument/2006/relationships/image" Target="../media/image54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Relationship Id="rId22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9D73193-E2D0-4F9B-B26C-844A1F06F4BA}"/>
              </a:ext>
            </a:extLst>
          </p:cNvPr>
          <p:cNvSpPr txBox="1"/>
          <p:nvPr/>
        </p:nvSpPr>
        <p:spPr>
          <a:xfrm>
            <a:off x="506697" y="1479626"/>
            <a:ext cx="116091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rgbClr val="040146"/>
                </a:solidFill>
                <a:cs typeface="Arial" panose="020B0604020202020204" pitchFamily="34" charset="0"/>
              </a:rPr>
              <a:t>Shopping Category classification </a:t>
            </a:r>
            <a:r>
              <a:rPr lang="en-US" altLang="ko-KR" sz="5400" dirty="0" smtClean="0">
                <a:solidFill>
                  <a:srgbClr val="040146"/>
                </a:solidFill>
                <a:cs typeface="Arial" panose="020B0604020202020204" pitchFamily="34" charset="0"/>
              </a:rPr>
              <a:t>AI model project</a:t>
            </a:r>
            <a:endParaRPr lang="ko-KR" altLang="en-US" sz="5400" dirty="0">
              <a:solidFill>
                <a:srgbClr val="040146"/>
              </a:solidFill>
              <a:cs typeface="Arial" panose="020B0604020202020204" pitchFamily="34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641" y="3858203"/>
            <a:ext cx="3164098" cy="221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54038778-8B2A-4E6A-90A5-9C5E8783FC88}"/>
              </a:ext>
            </a:extLst>
          </p:cNvPr>
          <p:cNvSpPr/>
          <p:nvPr/>
        </p:nvSpPr>
        <p:spPr>
          <a:xfrm>
            <a:off x="303142" y="299428"/>
            <a:ext cx="1466849" cy="707886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4000" dirty="0" smtClean="0">
                <a:solidFill>
                  <a:srgbClr val="040146"/>
                </a:solidFill>
                <a:latin typeface="+mj-lt"/>
              </a:rPr>
              <a:t>02. </a:t>
            </a:r>
            <a:endParaRPr lang="ko-KR" altLang="en-US" sz="4000" dirty="0">
              <a:solidFill>
                <a:srgbClr val="040146"/>
              </a:solidFill>
              <a:latin typeface="+mj-lt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74" y="1203966"/>
            <a:ext cx="4551276" cy="23175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AEA56FC-F312-4B7D-820F-F69FB2B2D541}"/>
              </a:ext>
            </a:extLst>
          </p:cNvPr>
          <p:cNvSpPr/>
          <p:nvPr/>
        </p:nvSpPr>
        <p:spPr>
          <a:xfrm>
            <a:off x="2522404" y="3521560"/>
            <a:ext cx="1394346" cy="40011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040146"/>
                </a:solidFill>
                <a:latin typeface="+mj-lt"/>
              </a:rPr>
              <a:t>11st</a:t>
            </a:r>
            <a:endParaRPr lang="ko-KR" altLang="en-US" sz="2000" dirty="0">
              <a:solidFill>
                <a:srgbClr val="040146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FAEA56FC-F312-4B7D-820F-F69FB2B2D541}"/>
              </a:ext>
            </a:extLst>
          </p:cNvPr>
          <p:cNvSpPr/>
          <p:nvPr/>
        </p:nvSpPr>
        <p:spPr>
          <a:xfrm>
            <a:off x="2481854" y="6299629"/>
            <a:ext cx="1394346" cy="40011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rgbClr val="040146"/>
                </a:solidFill>
                <a:latin typeface="+mj-lt"/>
              </a:rPr>
              <a:t>Gmarket</a:t>
            </a:r>
            <a:endParaRPr lang="ko-KR" altLang="en-US" sz="2000" dirty="0">
              <a:solidFill>
                <a:srgbClr val="040146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A5652DE7-B0B2-4C9C-992C-FC55D8963934}"/>
              </a:ext>
            </a:extLst>
          </p:cNvPr>
          <p:cNvSpPr/>
          <p:nvPr/>
        </p:nvSpPr>
        <p:spPr>
          <a:xfrm>
            <a:off x="1217012" y="299428"/>
            <a:ext cx="3943349" cy="707886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4000" dirty="0" smtClean="0">
                <a:solidFill>
                  <a:srgbClr val="040146"/>
                </a:solidFill>
                <a:latin typeface="+mj-lt"/>
              </a:rPr>
              <a:t>Data crawling</a:t>
            </a:r>
            <a:endParaRPr lang="ko-KR" altLang="en-US" sz="4000" dirty="0">
              <a:solidFill>
                <a:srgbClr val="040146"/>
              </a:solidFill>
              <a:latin typeface="+mj-lt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D464FCDE-67F4-4990-BE05-4BAD046CA19B}"/>
              </a:ext>
            </a:extLst>
          </p:cNvPr>
          <p:cNvSpPr/>
          <p:nvPr/>
        </p:nvSpPr>
        <p:spPr>
          <a:xfrm>
            <a:off x="5897678" y="2790089"/>
            <a:ext cx="4354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40146"/>
                </a:solidFill>
              </a:rPr>
              <a:t>Irregular address and </a:t>
            </a:r>
            <a:r>
              <a:rPr lang="en-US" altLang="ko-KR" sz="2000" dirty="0" err="1" smtClean="0">
                <a:solidFill>
                  <a:srgbClr val="040146"/>
                </a:solidFill>
              </a:rPr>
              <a:t>xpath</a:t>
            </a:r>
            <a:endParaRPr lang="en-US" altLang="ko-KR" sz="2000" dirty="0">
              <a:solidFill>
                <a:srgbClr val="040146"/>
              </a:solidFill>
            </a:endParaRPr>
          </a:p>
        </p:txBody>
      </p:sp>
      <p:pic>
        <p:nvPicPr>
          <p:cNvPr id="2050" name="Picture 2" descr="화난 이모티콘 사각형 얼굴 - 무료 상호 작용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950" y="2611315"/>
            <a:ext cx="749692" cy="74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774" y="4014315"/>
            <a:ext cx="4551276" cy="21926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678" y="4171317"/>
            <a:ext cx="4112943" cy="8161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7678" y="5283237"/>
            <a:ext cx="4133589" cy="237846"/>
          </a:xfrm>
          <a:prstGeom prst="rect">
            <a:avLst/>
          </a:prstGeom>
        </p:spPr>
      </p:pic>
      <p:pic>
        <p:nvPicPr>
          <p:cNvPr id="27" name="Picture 7" descr="스마일 - 사용자 인터페이스 및 제스처 아이콘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468" y="4374454"/>
            <a:ext cx="908783" cy="90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2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4038778-8B2A-4E6A-90A5-9C5E8783FC88}"/>
              </a:ext>
            </a:extLst>
          </p:cNvPr>
          <p:cNvSpPr/>
          <p:nvPr/>
        </p:nvSpPr>
        <p:spPr>
          <a:xfrm>
            <a:off x="1018724" y="2699727"/>
            <a:ext cx="1466849" cy="830997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4800" dirty="0" smtClean="0">
                <a:solidFill>
                  <a:srgbClr val="040146"/>
                </a:solidFill>
                <a:latin typeface="+mj-lt"/>
              </a:rPr>
              <a:t>03. </a:t>
            </a:r>
            <a:endParaRPr lang="ko-KR" altLang="en-US" sz="4800" dirty="0">
              <a:solidFill>
                <a:srgbClr val="040146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5652DE7-B0B2-4C9C-992C-FC55D8963934}"/>
              </a:ext>
            </a:extLst>
          </p:cNvPr>
          <p:cNvSpPr/>
          <p:nvPr/>
        </p:nvSpPr>
        <p:spPr>
          <a:xfrm>
            <a:off x="2212524" y="2699727"/>
            <a:ext cx="4671853" cy="830997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4800" dirty="0" smtClean="0">
                <a:solidFill>
                  <a:srgbClr val="040146"/>
                </a:solidFill>
                <a:latin typeface="+mj-lt"/>
              </a:rPr>
              <a:t>Preprocessing</a:t>
            </a:r>
            <a:endParaRPr lang="ko-KR" altLang="en-US" sz="4800" dirty="0">
              <a:solidFill>
                <a:srgbClr val="040146"/>
              </a:solidFill>
              <a:latin typeface="+mj-l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AF1FB0C-6926-49C7-A450-3971F69FD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935" y="3749249"/>
            <a:ext cx="4569865" cy="310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56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54038778-8B2A-4E6A-90A5-9C5E8783FC88}"/>
              </a:ext>
            </a:extLst>
          </p:cNvPr>
          <p:cNvSpPr/>
          <p:nvPr/>
        </p:nvSpPr>
        <p:spPr>
          <a:xfrm>
            <a:off x="303142" y="299428"/>
            <a:ext cx="1466849" cy="707886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4000" dirty="0" smtClean="0">
                <a:solidFill>
                  <a:srgbClr val="040146"/>
                </a:solidFill>
                <a:latin typeface="+mj-lt"/>
              </a:rPr>
              <a:t>03. </a:t>
            </a:r>
            <a:endParaRPr lang="ko-KR" altLang="en-US" sz="4000" dirty="0">
              <a:solidFill>
                <a:srgbClr val="040146"/>
              </a:solidFill>
              <a:latin typeface="+mj-lt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A5652DE7-B0B2-4C9C-992C-FC55D8963934}"/>
              </a:ext>
            </a:extLst>
          </p:cNvPr>
          <p:cNvSpPr/>
          <p:nvPr/>
        </p:nvSpPr>
        <p:spPr>
          <a:xfrm>
            <a:off x="1217012" y="299428"/>
            <a:ext cx="3943349" cy="707886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4000" dirty="0" smtClean="0">
                <a:solidFill>
                  <a:srgbClr val="040146"/>
                </a:solidFill>
                <a:latin typeface="+mj-lt"/>
              </a:rPr>
              <a:t>Preprocessing</a:t>
            </a:r>
            <a:endParaRPr lang="ko-KR" altLang="en-US" sz="4000" dirty="0">
              <a:solidFill>
                <a:srgbClr val="040146"/>
              </a:solidFill>
              <a:latin typeface="+mj-lt"/>
            </a:endParaRPr>
          </a:p>
        </p:txBody>
      </p:sp>
      <p:pic>
        <p:nvPicPr>
          <p:cNvPr id="3074" name="Picture 2" descr="문장 토큰화 및 벡터화하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43" y="4735420"/>
            <a:ext cx="5247527" cy="146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okenization — A complete guide. Natural Language Processing — NLP From… |  by Utkarsh Kant | Med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15" y="2039329"/>
            <a:ext cx="4308232" cy="242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8608" y="2412424"/>
            <a:ext cx="1677735" cy="20518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464FCDE-67F4-4990-BE05-4BAD046CA19B}"/>
              </a:ext>
            </a:extLst>
          </p:cNvPr>
          <p:cNvSpPr/>
          <p:nvPr/>
        </p:nvSpPr>
        <p:spPr>
          <a:xfrm>
            <a:off x="1217012" y="1368048"/>
            <a:ext cx="4354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040146"/>
                </a:solidFill>
              </a:rPr>
              <a:t>Morpheme separation</a:t>
            </a:r>
            <a:endParaRPr lang="en-US" altLang="ko-KR" sz="2000" dirty="0">
              <a:solidFill>
                <a:srgbClr val="040146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464FCDE-67F4-4990-BE05-4BAD046CA19B}"/>
              </a:ext>
            </a:extLst>
          </p:cNvPr>
          <p:cNvSpPr/>
          <p:nvPr/>
        </p:nvSpPr>
        <p:spPr>
          <a:xfrm>
            <a:off x="7310081" y="1368048"/>
            <a:ext cx="4354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040146"/>
                </a:solidFill>
              </a:rPr>
              <a:t>Remove stop words</a:t>
            </a:r>
            <a:endParaRPr lang="en-US" altLang="ko-KR" sz="2000" dirty="0">
              <a:solidFill>
                <a:srgbClr val="040146"/>
              </a:solidFill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6167082" y="3783479"/>
            <a:ext cx="1710825" cy="457200"/>
          </a:xfrm>
          <a:prstGeom prst="rightArrow">
            <a:avLst/>
          </a:prstGeom>
          <a:solidFill>
            <a:srgbClr val="FD6668"/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813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54038778-8B2A-4E6A-90A5-9C5E8783FC88}"/>
              </a:ext>
            </a:extLst>
          </p:cNvPr>
          <p:cNvSpPr/>
          <p:nvPr/>
        </p:nvSpPr>
        <p:spPr>
          <a:xfrm>
            <a:off x="303142" y="299428"/>
            <a:ext cx="1466849" cy="707886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4000" dirty="0" smtClean="0">
                <a:solidFill>
                  <a:srgbClr val="040146"/>
                </a:solidFill>
                <a:latin typeface="+mj-lt"/>
              </a:rPr>
              <a:t>03. </a:t>
            </a:r>
            <a:endParaRPr lang="ko-KR" altLang="en-US" sz="4000" dirty="0">
              <a:solidFill>
                <a:srgbClr val="040146"/>
              </a:solidFill>
              <a:latin typeface="+mj-lt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A5652DE7-B0B2-4C9C-992C-FC55D8963934}"/>
              </a:ext>
            </a:extLst>
          </p:cNvPr>
          <p:cNvSpPr/>
          <p:nvPr/>
        </p:nvSpPr>
        <p:spPr>
          <a:xfrm>
            <a:off x="1217012" y="299428"/>
            <a:ext cx="3943349" cy="707886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4000" dirty="0" smtClean="0">
                <a:solidFill>
                  <a:srgbClr val="040146"/>
                </a:solidFill>
                <a:latin typeface="+mj-lt"/>
              </a:rPr>
              <a:t>Preprocessing</a:t>
            </a:r>
            <a:endParaRPr lang="ko-KR" altLang="en-US" sz="4000" dirty="0">
              <a:solidFill>
                <a:srgbClr val="040146"/>
              </a:solidFill>
              <a:latin typeface="+mj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464FCDE-67F4-4990-BE05-4BAD046CA19B}"/>
              </a:ext>
            </a:extLst>
          </p:cNvPr>
          <p:cNvSpPr/>
          <p:nvPr/>
        </p:nvSpPr>
        <p:spPr>
          <a:xfrm>
            <a:off x="503134" y="1784033"/>
            <a:ext cx="4354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040146"/>
                </a:solidFill>
              </a:rPr>
              <a:t>Remove stop words</a:t>
            </a:r>
            <a:endParaRPr lang="en-US" altLang="ko-KR" sz="2000" dirty="0">
              <a:solidFill>
                <a:srgbClr val="040146"/>
              </a:solidFill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4949348" y="3684520"/>
            <a:ext cx="1710825" cy="457200"/>
          </a:xfrm>
          <a:prstGeom prst="rightArrow">
            <a:avLst/>
          </a:prstGeom>
          <a:solidFill>
            <a:srgbClr val="FD6668"/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 smtClean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807" y="2431201"/>
            <a:ext cx="2635445" cy="15253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807" y="4203597"/>
            <a:ext cx="2651820" cy="169604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D464FCDE-67F4-4990-BE05-4BAD046CA19B}"/>
              </a:ext>
            </a:extLst>
          </p:cNvPr>
          <p:cNvSpPr/>
          <p:nvPr/>
        </p:nvSpPr>
        <p:spPr>
          <a:xfrm>
            <a:off x="6939102" y="3405288"/>
            <a:ext cx="43547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040146"/>
                </a:solidFill>
              </a:rPr>
              <a:t>Combining morphemes</a:t>
            </a:r>
          </a:p>
          <a:p>
            <a:pPr algn="ctr"/>
            <a:r>
              <a:rPr lang="en-US" altLang="ko-KR" sz="2000" dirty="0" smtClean="0">
                <a:solidFill>
                  <a:srgbClr val="040146"/>
                </a:solidFill>
              </a:rPr>
              <a:t>And</a:t>
            </a:r>
          </a:p>
          <a:p>
            <a:pPr algn="ctr"/>
            <a:r>
              <a:rPr lang="en-US" altLang="ko-KR" sz="2000" dirty="0" smtClean="0">
                <a:solidFill>
                  <a:srgbClr val="040146"/>
                </a:solidFill>
              </a:rPr>
              <a:t>Tokenization</a:t>
            </a:r>
            <a:endParaRPr lang="en-US" altLang="ko-KR" sz="2000" dirty="0">
              <a:solidFill>
                <a:srgbClr val="0401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78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4038778-8B2A-4E6A-90A5-9C5E8783FC88}"/>
              </a:ext>
            </a:extLst>
          </p:cNvPr>
          <p:cNvSpPr/>
          <p:nvPr/>
        </p:nvSpPr>
        <p:spPr>
          <a:xfrm>
            <a:off x="1018724" y="2699727"/>
            <a:ext cx="1466849" cy="830997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4800" dirty="0" smtClean="0">
                <a:solidFill>
                  <a:srgbClr val="040146"/>
                </a:solidFill>
                <a:latin typeface="+mj-lt"/>
              </a:rPr>
              <a:t>04. </a:t>
            </a:r>
            <a:endParaRPr lang="ko-KR" altLang="en-US" sz="4800" dirty="0">
              <a:solidFill>
                <a:srgbClr val="040146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5652DE7-B0B2-4C9C-992C-FC55D8963934}"/>
              </a:ext>
            </a:extLst>
          </p:cNvPr>
          <p:cNvSpPr/>
          <p:nvPr/>
        </p:nvSpPr>
        <p:spPr>
          <a:xfrm>
            <a:off x="2212524" y="2699727"/>
            <a:ext cx="4671853" cy="830997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4800" dirty="0">
                <a:solidFill>
                  <a:srgbClr val="040146"/>
                </a:solidFill>
                <a:latin typeface="+mj-lt"/>
              </a:rPr>
              <a:t>L</a:t>
            </a:r>
            <a:r>
              <a:rPr lang="en-US" altLang="ko-KR" sz="4800" dirty="0" smtClean="0">
                <a:solidFill>
                  <a:srgbClr val="040146"/>
                </a:solidFill>
                <a:latin typeface="+mj-lt"/>
              </a:rPr>
              <a:t>earning</a:t>
            </a:r>
            <a:endParaRPr lang="ko-KR" altLang="en-US" sz="4800" dirty="0">
              <a:solidFill>
                <a:srgbClr val="040146"/>
              </a:solidFill>
              <a:latin typeface="+mj-l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AF1FB0C-6926-49C7-A450-3971F69FD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935" y="3749249"/>
            <a:ext cx="4569865" cy="310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3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54038778-8B2A-4E6A-90A5-9C5E8783FC88}"/>
              </a:ext>
            </a:extLst>
          </p:cNvPr>
          <p:cNvSpPr/>
          <p:nvPr/>
        </p:nvSpPr>
        <p:spPr>
          <a:xfrm>
            <a:off x="303142" y="299428"/>
            <a:ext cx="1466849" cy="707886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4000" dirty="0" smtClean="0">
                <a:solidFill>
                  <a:srgbClr val="040146"/>
                </a:solidFill>
                <a:latin typeface="+mj-lt"/>
              </a:rPr>
              <a:t>04. </a:t>
            </a:r>
            <a:endParaRPr lang="ko-KR" altLang="en-US" sz="4000" dirty="0">
              <a:solidFill>
                <a:srgbClr val="040146"/>
              </a:solidFill>
              <a:latin typeface="+mj-lt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A5652DE7-B0B2-4C9C-992C-FC55D8963934}"/>
              </a:ext>
            </a:extLst>
          </p:cNvPr>
          <p:cNvSpPr/>
          <p:nvPr/>
        </p:nvSpPr>
        <p:spPr>
          <a:xfrm>
            <a:off x="1217012" y="299428"/>
            <a:ext cx="3943349" cy="707886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4000" dirty="0" smtClean="0">
                <a:solidFill>
                  <a:srgbClr val="040146"/>
                </a:solidFill>
                <a:latin typeface="+mj-lt"/>
              </a:rPr>
              <a:t>Learning</a:t>
            </a:r>
            <a:endParaRPr lang="ko-KR" altLang="en-US" sz="4000" dirty="0">
              <a:solidFill>
                <a:srgbClr val="040146"/>
              </a:solidFill>
              <a:latin typeface="+mj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464FCDE-67F4-4990-BE05-4BAD046CA19B}"/>
              </a:ext>
            </a:extLst>
          </p:cNvPr>
          <p:cNvSpPr/>
          <p:nvPr/>
        </p:nvSpPr>
        <p:spPr>
          <a:xfrm>
            <a:off x="6695026" y="3218804"/>
            <a:ext cx="4354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040146"/>
                </a:solidFill>
              </a:rPr>
              <a:t>Learning using RNN</a:t>
            </a:r>
            <a:endParaRPr lang="en-US" altLang="ko-KR" sz="2000" dirty="0">
              <a:solidFill>
                <a:srgbClr val="040146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13" y="1918462"/>
            <a:ext cx="6458851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4038778-8B2A-4E6A-90A5-9C5E8783FC88}"/>
              </a:ext>
            </a:extLst>
          </p:cNvPr>
          <p:cNvSpPr/>
          <p:nvPr/>
        </p:nvSpPr>
        <p:spPr>
          <a:xfrm>
            <a:off x="1018724" y="2699727"/>
            <a:ext cx="1466849" cy="830997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4800" dirty="0" smtClean="0">
                <a:solidFill>
                  <a:srgbClr val="040146"/>
                </a:solidFill>
                <a:latin typeface="+mj-lt"/>
              </a:rPr>
              <a:t>05. </a:t>
            </a:r>
            <a:endParaRPr lang="ko-KR" altLang="en-US" sz="4800" dirty="0">
              <a:solidFill>
                <a:srgbClr val="040146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5652DE7-B0B2-4C9C-992C-FC55D8963934}"/>
              </a:ext>
            </a:extLst>
          </p:cNvPr>
          <p:cNvSpPr/>
          <p:nvPr/>
        </p:nvSpPr>
        <p:spPr>
          <a:xfrm>
            <a:off x="2212524" y="2699727"/>
            <a:ext cx="4671853" cy="830997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4800" dirty="0" smtClean="0">
                <a:solidFill>
                  <a:srgbClr val="040146"/>
                </a:solidFill>
                <a:latin typeface="+mj-lt"/>
              </a:rPr>
              <a:t>Result</a:t>
            </a:r>
            <a:endParaRPr lang="ko-KR" altLang="en-US" sz="4800" dirty="0">
              <a:solidFill>
                <a:srgbClr val="040146"/>
              </a:solidFill>
              <a:latin typeface="+mj-l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AF1FB0C-6926-49C7-A450-3971F69FD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935" y="3749249"/>
            <a:ext cx="4569865" cy="310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9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54038778-8B2A-4E6A-90A5-9C5E8783FC88}"/>
              </a:ext>
            </a:extLst>
          </p:cNvPr>
          <p:cNvSpPr/>
          <p:nvPr/>
        </p:nvSpPr>
        <p:spPr>
          <a:xfrm>
            <a:off x="303142" y="299428"/>
            <a:ext cx="1466849" cy="707886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4000" dirty="0" smtClean="0">
                <a:solidFill>
                  <a:srgbClr val="040146"/>
                </a:solidFill>
                <a:latin typeface="+mj-lt"/>
              </a:rPr>
              <a:t>05. </a:t>
            </a:r>
            <a:endParaRPr lang="ko-KR" altLang="en-US" sz="4000" dirty="0">
              <a:solidFill>
                <a:srgbClr val="040146"/>
              </a:solidFill>
              <a:latin typeface="+mj-lt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A5652DE7-B0B2-4C9C-992C-FC55D8963934}"/>
              </a:ext>
            </a:extLst>
          </p:cNvPr>
          <p:cNvSpPr/>
          <p:nvPr/>
        </p:nvSpPr>
        <p:spPr>
          <a:xfrm>
            <a:off x="1217012" y="299428"/>
            <a:ext cx="3943349" cy="707886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4000" dirty="0" smtClean="0">
                <a:solidFill>
                  <a:srgbClr val="040146"/>
                </a:solidFill>
                <a:latin typeface="+mj-lt"/>
              </a:rPr>
              <a:t>Result</a:t>
            </a:r>
            <a:endParaRPr lang="ko-KR" altLang="en-US" sz="4000" dirty="0">
              <a:solidFill>
                <a:srgbClr val="040146"/>
              </a:solidFill>
              <a:latin typeface="+mj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464FCDE-67F4-4990-BE05-4BAD046CA19B}"/>
              </a:ext>
            </a:extLst>
          </p:cNvPr>
          <p:cNvSpPr/>
          <p:nvPr/>
        </p:nvSpPr>
        <p:spPr>
          <a:xfrm>
            <a:off x="2546381" y="2728731"/>
            <a:ext cx="2802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rgbClr val="040146"/>
                </a:solidFill>
              </a:rPr>
              <a:t>Coupang</a:t>
            </a:r>
            <a:r>
              <a:rPr lang="en-US" altLang="ko-KR" sz="2000" dirty="0" smtClean="0">
                <a:solidFill>
                  <a:srgbClr val="040146"/>
                </a:solidFill>
              </a:rPr>
              <a:t> Data</a:t>
            </a:r>
          </a:p>
          <a:p>
            <a:pPr algn="ctr"/>
            <a:r>
              <a:rPr lang="en-US" altLang="ko-KR" sz="2000" dirty="0" smtClean="0">
                <a:solidFill>
                  <a:srgbClr val="040146"/>
                </a:solidFill>
              </a:rPr>
              <a:t>AI model</a:t>
            </a:r>
            <a:endParaRPr lang="en-US" altLang="ko-KR" sz="2000" dirty="0">
              <a:solidFill>
                <a:srgbClr val="040146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46" y="4342761"/>
            <a:ext cx="2110743" cy="1824540"/>
          </a:xfrm>
          <a:prstGeom prst="rect">
            <a:avLst/>
          </a:prstGeom>
        </p:spPr>
      </p:pic>
      <p:pic>
        <p:nvPicPr>
          <p:cNvPr id="7" name="그래픽 520">
            <a:extLst>
              <a:ext uri="{FF2B5EF4-FFF2-40B4-BE49-F238E27FC236}">
                <a16:creationId xmlns:a16="http://schemas.microsoft.com/office/drawing/2014/main" xmlns="" id="{A79DE2F7-9CB8-4E76-A57B-B836A45BA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3527091" y="1228612"/>
            <a:ext cx="840590" cy="118136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863371" y="4339061"/>
            <a:ext cx="2094489" cy="1828240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2085415" y="1989879"/>
            <a:ext cx="1176531" cy="457200"/>
          </a:xfrm>
          <a:prstGeom prst="rightArrow">
            <a:avLst/>
          </a:prstGeom>
          <a:solidFill>
            <a:srgbClr val="FD6668"/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오른쪽 화살표 10"/>
          <p:cNvSpPr/>
          <p:nvPr/>
        </p:nvSpPr>
        <p:spPr>
          <a:xfrm rot="8100000">
            <a:off x="2513839" y="3526341"/>
            <a:ext cx="934446" cy="457200"/>
          </a:xfrm>
          <a:prstGeom prst="rightArrow">
            <a:avLst/>
          </a:prstGeom>
          <a:solidFill>
            <a:srgbClr val="FD6668"/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 smtClean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46" y="1965906"/>
            <a:ext cx="1575197" cy="44407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D464FCDE-67F4-4990-BE05-4BAD046CA19B}"/>
              </a:ext>
            </a:extLst>
          </p:cNvPr>
          <p:cNvSpPr/>
          <p:nvPr/>
        </p:nvSpPr>
        <p:spPr>
          <a:xfrm>
            <a:off x="9034898" y="2705312"/>
            <a:ext cx="2819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rgbClr val="040146"/>
                </a:solidFill>
              </a:rPr>
              <a:t>Coupang</a:t>
            </a:r>
            <a:r>
              <a:rPr lang="en-US" altLang="ko-KR" sz="2000" dirty="0" smtClean="0">
                <a:solidFill>
                  <a:srgbClr val="040146"/>
                </a:solidFill>
              </a:rPr>
              <a:t> Data</a:t>
            </a:r>
          </a:p>
          <a:p>
            <a:pPr algn="ctr"/>
            <a:r>
              <a:rPr lang="en-US" altLang="ko-KR" sz="2000" dirty="0" smtClean="0">
                <a:solidFill>
                  <a:srgbClr val="040146"/>
                </a:solidFill>
              </a:rPr>
              <a:t>AI model</a:t>
            </a:r>
            <a:endParaRPr lang="en-US" altLang="ko-KR" sz="2000" dirty="0">
              <a:solidFill>
                <a:srgbClr val="040146"/>
              </a:solidFill>
            </a:endParaRPr>
          </a:p>
        </p:txBody>
      </p:sp>
      <p:pic>
        <p:nvPicPr>
          <p:cNvPr id="15" name="그래픽 520">
            <a:extLst>
              <a:ext uri="{FF2B5EF4-FFF2-40B4-BE49-F238E27FC236}">
                <a16:creationId xmlns:a16="http://schemas.microsoft.com/office/drawing/2014/main" xmlns="" id="{A79DE2F7-9CB8-4E76-A57B-B836A45BA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10024400" y="1228612"/>
            <a:ext cx="840590" cy="118136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D464FCDE-67F4-4990-BE05-4BAD046CA19B}"/>
              </a:ext>
            </a:extLst>
          </p:cNvPr>
          <p:cNvSpPr/>
          <p:nvPr/>
        </p:nvSpPr>
        <p:spPr>
          <a:xfrm>
            <a:off x="-38803" y="6180787"/>
            <a:ext cx="2802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040146"/>
                </a:solidFill>
              </a:rPr>
              <a:t>First prediction</a:t>
            </a:r>
            <a:endParaRPr lang="en-US" altLang="ko-KR" sz="2000" dirty="0">
              <a:solidFill>
                <a:srgbClr val="040146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D464FCDE-67F4-4990-BE05-4BAD046CA19B}"/>
              </a:ext>
            </a:extLst>
          </p:cNvPr>
          <p:cNvSpPr/>
          <p:nvPr/>
        </p:nvSpPr>
        <p:spPr>
          <a:xfrm>
            <a:off x="2546381" y="6231774"/>
            <a:ext cx="2802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040146"/>
                </a:solidFill>
              </a:rPr>
              <a:t>+Second prediction</a:t>
            </a:r>
            <a:endParaRPr lang="en-US" altLang="ko-KR" sz="2000" dirty="0">
              <a:solidFill>
                <a:srgbClr val="040146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012" y="4345294"/>
            <a:ext cx="2225716" cy="182923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183" y="4339061"/>
            <a:ext cx="2250420" cy="184460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012" y="1825940"/>
            <a:ext cx="1162212" cy="724001"/>
          </a:xfrm>
          <a:prstGeom prst="rect">
            <a:avLst/>
          </a:prstGeom>
        </p:spPr>
      </p:pic>
      <p:sp>
        <p:nvSpPr>
          <p:cNvPr id="21" name="오른쪽 화살표 20"/>
          <p:cNvSpPr/>
          <p:nvPr/>
        </p:nvSpPr>
        <p:spPr>
          <a:xfrm>
            <a:off x="8446632" y="1989879"/>
            <a:ext cx="1176531" cy="457200"/>
          </a:xfrm>
          <a:prstGeom prst="rightArrow">
            <a:avLst/>
          </a:prstGeom>
          <a:solidFill>
            <a:srgbClr val="FD6668"/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오른쪽 화살표 21"/>
          <p:cNvSpPr/>
          <p:nvPr/>
        </p:nvSpPr>
        <p:spPr>
          <a:xfrm rot="8100000">
            <a:off x="8870353" y="3514986"/>
            <a:ext cx="966562" cy="457200"/>
          </a:xfrm>
          <a:prstGeom prst="rightArrow">
            <a:avLst/>
          </a:prstGeom>
          <a:solidFill>
            <a:srgbClr val="FD6668"/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D464FCDE-67F4-4990-BE05-4BAD046CA19B}"/>
              </a:ext>
            </a:extLst>
          </p:cNvPr>
          <p:cNvSpPr/>
          <p:nvPr/>
        </p:nvSpPr>
        <p:spPr>
          <a:xfrm>
            <a:off x="6467298" y="6221871"/>
            <a:ext cx="2802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040146"/>
                </a:solidFill>
              </a:rPr>
              <a:t>First prediction</a:t>
            </a:r>
            <a:endParaRPr lang="en-US" altLang="ko-KR" sz="2000" dirty="0">
              <a:solidFill>
                <a:srgbClr val="04014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D464FCDE-67F4-4990-BE05-4BAD046CA19B}"/>
              </a:ext>
            </a:extLst>
          </p:cNvPr>
          <p:cNvSpPr/>
          <p:nvPr/>
        </p:nvSpPr>
        <p:spPr>
          <a:xfrm>
            <a:off x="9052482" y="6272858"/>
            <a:ext cx="2802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040146"/>
                </a:solidFill>
              </a:rPr>
              <a:t>+Second prediction</a:t>
            </a:r>
            <a:endParaRPr lang="en-US" altLang="ko-KR" sz="2000" dirty="0">
              <a:solidFill>
                <a:srgbClr val="0401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17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54038778-8B2A-4E6A-90A5-9C5E8783FC88}"/>
              </a:ext>
            </a:extLst>
          </p:cNvPr>
          <p:cNvSpPr/>
          <p:nvPr/>
        </p:nvSpPr>
        <p:spPr>
          <a:xfrm>
            <a:off x="303142" y="299428"/>
            <a:ext cx="1466849" cy="707886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4000" dirty="0" smtClean="0">
                <a:solidFill>
                  <a:srgbClr val="040146"/>
                </a:solidFill>
                <a:latin typeface="+mj-lt"/>
              </a:rPr>
              <a:t>05. </a:t>
            </a:r>
            <a:endParaRPr lang="ko-KR" altLang="en-US" sz="4000" dirty="0">
              <a:solidFill>
                <a:srgbClr val="040146"/>
              </a:solidFill>
              <a:latin typeface="+mj-lt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A5652DE7-B0B2-4C9C-992C-FC55D8963934}"/>
              </a:ext>
            </a:extLst>
          </p:cNvPr>
          <p:cNvSpPr/>
          <p:nvPr/>
        </p:nvSpPr>
        <p:spPr>
          <a:xfrm>
            <a:off x="1217012" y="299428"/>
            <a:ext cx="3943349" cy="707886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4000" dirty="0" smtClean="0">
                <a:solidFill>
                  <a:srgbClr val="040146"/>
                </a:solidFill>
                <a:latin typeface="+mj-lt"/>
              </a:rPr>
              <a:t>Result</a:t>
            </a:r>
            <a:endParaRPr lang="ko-KR" altLang="en-US" sz="4000" dirty="0">
              <a:solidFill>
                <a:srgbClr val="040146"/>
              </a:solidFill>
              <a:latin typeface="+mj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464FCDE-67F4-4990-BE05-4BAD046CA19B}"/>
              </a:ext>
            </a:extLst>
          </p:cNvPr>
          <p:cNvSpPr/>
          <p:nvPr/>
        </p:nvSpPr>
        <p:spPr>
          <a:xfrm>
            <a:off x="4255118" y="3121486"/>
            <a:ext cx="2802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040146"/>
                </a:solidFill>
              </a:rPr>
              <a:t>Total Data AI model</a:t>
            </a:r>
            <a:endParaRPr lang="en-US" altLang="ko-KR" sz="2000" dirty="0">
              <a:solidFill>
                <a:srgbClr val="040146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191883" y="1516589"/>
            <a:ext cx="1176531" cy="457200"/>
          </a:xfrm>
          <a:prstGeom prst="rightArrow">
            <a:avLst/>
          </a:prstGeom>
          <a:solidFill>
            <a:srgbClr val="FD6668"/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오른쪽 화살표 10"/>
          <p:cNvSpPr/>
          <p:nvPr/>
        </p:nvSpPr>
        <p:spPr>
          <a:xfrm rot="10800000">
            <a:off x="7173962" y="1516589"/>
            <a:ext cx="1266652" cy="457200"/>
          </a:xfrm>
          <a:prstGeom prst="rightArrow">
            <a:avLst/>
          </a:prstGeom>
          <a:solidFill>
            <a:srgbClr val="FD6668"/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 smtClean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55" y="1492616"/>
            <a:ext cx="1575197" cy="44407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01" y="1383188"/>
            <a:ext cx="1162212" cy="724001"/>
          </a:xfrm>
          <a:prstGeom prst="rect">
            <a:avLst/>
          </a:prstGeom>
        </p:spPr>
      </p:pic>
      <p:pic>
        <p:nvPicPr>
          <p:cNvPr id="2050" name="Picture 2" descr="강한 유지 PNG 이미지 | PNGW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948" y="1319966"/>
            <a:ext cx="1622350" cy="162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520" y="2262710"/>
            <a:ext cx="1559232" cy="8469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01" y="2424658"/>
            <a:ext cx="1514686" cy="514422"/>
          </a:xfrm>
          <a:prstGeom prst="rect">
            <a:avLst/>
          </a:prstGeom>
        </p:spPr>
      </p:pic>
      <p:sp>
        <p:nvSpPr>
          <p:cNvPr id="26" name="오른쪽 화살표 25"/>
          <p:cNvSpPr/>
          <p:nvPr/>
        </p:nvSpPr>
        <p:spPr>
          <a:xfrm>
            <a:off x="3191883" y="2459171"/>
            <a:ext cx="1176531" cy="457200"/>
          </a:xfrm>
          <a:prstGeom prst="rightArrow">
            <a:avLst/>
          </a:prstGeom>
          <a:solidFill>
            <a:srgbClr val="FD6668"/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오른쪽 화살표 26"/>
          <p:cNvSpPr/>
          <p:nvPr/>
        </p:nvSpPr>
        <p:spPr>
          <a:xfrm rot="10800000">
            <a:off x="7173962" y="2459171"/>
            <a:ext cx="1266652" cy="457200"/>
          </a:xfrm>
          <a:prstGeom prst="rightArrow">
            <a:avLst/>
          </a:prstGeom>
          <a:solidFill>
            <a:srgbClr val="FD6668"/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오른쪽 화살표 28"/>
          <p:cNvSpPr/>
          <p:nvPr/>
        </p:nvSpPr>
        <p:spPr>
          <a:xfrm rot="5400000">
            <a:off x="5243210" y="3790590"/>
            <a:ext cx="825822" cy="332565"/>
          </a:xfrm>
          <a:prstGeom prst="rightArrow">
            <a:avLst/>
          </a:prstGeom>
          <a:solidFill>
            <a:srgbClr val="FD6668"/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 smtClean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248" y="4573656"/>
            <a:ext cx="2109590" cy="16860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404" y="4569524"/>
            <a:ext cx="2147380" cy="169014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464FCDE-67F4-4990-BE05-4BAD046CA19B}"/>
              </a:ext>
            </a:extLst>
          </p:cNvPr>
          <p:cNvSpPr/>
          <p:nvPr/>
        </p:nvSpPr>
        <p:spPr>
          <a:xfrm>
            <a:off x="2995666" y="6283815"/>
            <a:ext cx="2802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040146"/>
                </a:solidFill>
              </a:rPr>
              <a:t>First prediction</a:t>
            </a:r>
            <a:endParaRPr lang="en-US" altLang="ko-KR" sz="2000" dirty="0">
              <a:solidFill>
                <a:srgbClr val="040146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464FCDE-67F4-4990-BE05-4BAD046CA19B}"/>
              </a:ext>
            </a:extLst>
          </p:cNvPr>
          <p:cNvSpPr/>
          <p:nvPr/>
        </p:nvSpPr>
        <p:spPr>
          <a:xfrm>
            <a:off x="5495089" y="6283815"/>
            <a:ext cx="2802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040146"/>
                </a:solidFill>
              </a:rPr>
              <a:t>+Second prediction</a:t>
            </a:r>
            <a:endParaRPr lang="en-US" altLang="ko-KR" sz="2000" dirty="0">
              <a:solidFill>
                <a:srgbClr val="0401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2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4038778-8B2A-4E6A-90A5-9C5E8783FC88}"/>
              </a:ext>
            </a:extLst>
          </p:cNvPr>
          <p:cNvSpPr/>
          <p:nvPr/>
        </p:nvSpPr>
        <p:spPr>
          <a:xfrm>
            <a:off x="1018724" y="2699727"/>
            <a:ext cx="1466849" cy="830997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4800" dirty="0" smtClean="0">
                <a:solidFill>
                  <a:srgbClr val="040146"/>
                </a:solidFill>
                <a:latin typeface="+mj-lt"/>
              </a:rPr>
              <a:t>06. </a:t>
            </a:r>
            <a:endParaRPr lang="ko-KR" altLang="en-US" sz="4800" dirty="0">
              <a:solidFill>
                <a:srgbClr val="040146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5652DE7-B0B2-4C9C-992C-FC55D8963934}"/>
              </a:ext>
            </a:extLst>
          </p:cNvPr>
          <p:cNvSpPr/>
          <p:nvPr/>
        </p:nvSpPr>
        <p:spPr>
          <a:xfrm>
            <a:off x="2212524" y="2699727"/>
            <a:ext cx="4671853" cy="830997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4800" dirty="0" smtClean="0">
                <a:solidFill>
                  <a:srgbClr val="040146"/>
                </a:solidFill>
                <a:latin typeface="+mj-lt"/>
              </a:rPr>
              <a:t>Q&amp;A</a:t>
            </a:r>
            <a:endParaRPr lang="ko-KR" altLang="en-US" sz="4800" dirty="0">
              <a:solidFill>
                <a:srgbClr val="040146"/>
              </a:solidFill>
              <a:latin typeface="+mj-l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AF1FB0C-6926-49C7-A450-3971F69FD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935" y="3749249"/>
            <a:ext cx="4569865" cy="310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4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C2BDA6C-AC82-4DC3-B080-1E7A1BE8B106}"/>
              </a:ext>
            </a:extLst>
          </p:cNvPr>
          <p:cNvSpPr txBox="1"/>
          <p:nvPr/>
        </p:nvSpPr>
        <p:spPr>
          <a:xfrm>
            <a:off x="1269999" y="1199925"/>
            <a:ext cx="8178802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b="0" dirty="0">
                <a:solidFill>
                  <a:srgbClr val="040146"/>
                </a:solidFill>
                <a:latin typeface="+mj-lt"/>
              </a:rPr>
              <a:t>Contents</a:t>
            </a:r>
            <a:endParaRPr lang="ko-KR" altLang="en-US" b="0" dirty="0">
              <a:solidFill>
                <a:srgbClr val="040146"/>
              </a:solidFill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6A456D5-CA43-43AB-854F-BF6B5CF50ADC}"/>
              </a:ext>
            </a:extLst>
          </p:cNvPr>
          <p:cNvSpPr/>
          <p:nvPr/>
        </p:nvSpPr>
        <p:spPr>
          <a:xfrm>
            <a:off x="2009293" y="2599001"/>
            <a:ext cx="30845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40146"/>
                </a:solidFill>
                <a:latin typeface="+mj-lt"/>
              </a:rPr>
              <a:t>01. P</a:t>
            </a:r>
            <a:r>
              <a:rPr lang="en-US" altLang="ko-KR" sz="2000" dirty="0" smtClean="0">
                <a:solidFill>
                  <a:srgbClr val="040146"/>
                </a:solidFill>
                <a:latin typeface="+mj-lt"/>
              </a:rPr>
              <a:t>urpose</a:t>
            </a:r>
            <a:endParaRPr lang="ko-KR" altLang="en-US" sz="2000" b="1" dirty="0">
              <a:solidFill>
                <a:srgbClr val="040146"/>
              </a:solidFill>
              <a:latin typeface="+mj-lt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B5CE309-8EC6-4D9D-8464-70BEC74131E9}"/>
              </a:ext>
            </a:extLst>
          </p:cNvPr>
          <p:cNvSpPr/>
          <p:nvPr/>
        </p:nvSpPr>
        <p:spPr>
          <a:xfrm>
            <a:off x="6882464" y="2599001"/>
            <a:ext cx="30845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rgbClr val="040146"/>
                </a:solidFill>
                <a:latin typeface="+mj-lt"/>
              </a:rPr>
              <a:t>02. Data crawling</a:t>
            </a:r>
            <a:endParaRPr lang="ko-KR" altLang="en-US" sz="2000" dirty="0">
              <a:solidFill>
                <a:srgbClr val="040146"/>
              </a:solidFill>
              <a:latin typeface="+mj-lt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9EE4F95-395A-41C8-A0C6-A4320D85C303}"/>
              </a:ext>
            </a:extLst>
          </p:cNvPr>
          <p:cNvSpPr/>
          <p:nvPr/>
        </p:nvSpPr>
        <p:spPr>
          <a:xfrm>
            <a:off x="2009293" y="3904711"/>
            <a:ext cx="38036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rgbClr val="040146"/>
                </a:solidFill>
                <a:latin typeface="+mj-lt"/>
              </a:rPr>
              <a:t>03. Preprocessing</a:t>
            </a:r>
            <a:endParaRPr lang="ko-KR" altLang="en-US" sz="2000" dirty="0">
              <a:solidFill>
                <a:srgbClr val="040146"/>
              </a:solidFill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14C4A19-6CE2-4CDA-BDB0-2C06C92C60C5}"/>
              </a:ext>
            </a:extLst>
          </p:cNvPr>
          <p:cNvSpPr/>
          <p:nvPr/>
        </p:nvSpPr>
        <p:spPr>
          <a:xfrm>
            <a:off x="6882464" y="3904711"/>
            <a:ext cx="30845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rgbClr val="040146"/>
                </a:solidFill>
                <a:latin typeface="+mj-lt"/>
              </a:rPr>
              <a:t>04. Learning</a:t>
            </a:r>
            <a:endParaRPr lang="ko-KR" altLang="en-US" sz="2000" dirty="0">
              <a:solidFill>
                <a:srgbClr val="040146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14C4A19-6CE2-4CDA-BDB0-2C06C92C60C5}"/>
              </a:ext>
            </a:extLst>
          </p:cNvPr>
          <p:cNvSpPr/>
          <p:nvPr/>
        </p:nvSpPr>
        <p:spPr>
          <a:xfrm>
            <a:off x="2009293" y="5210421"/>
            <a:ext cx="30845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rgbClr val="040146"/>
                </a:solidFill>
                <a:latin typeface="+mj-lt"/>
              </a:rPr>
              <a:t>05. Result</a:t>
            </a:r>
            <a:endParaRPr lang="ko-KR" altLang="en-US" sz="2000" dirty="0">
              <a:solidFill>
                <a:srgbClr val="040146"/>
              </a:solidFill>
              <a:latin typeface="+mj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A14C4A19-6CE2-4CDA-BDB0-2C06C92C60C5}"/>
              </a:ext>
            </a:extLst>
          </p:cNvPr>
          <p:cNvSpPr/>
          <p:nvPr/>
        </p:nvSpPr>
        <p:spPr>
          <a:xfrm>
            <a:off x="6882463" y="5210421"/>
            <a:ext cx="30845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rgbClr val="040146"/>
                </a:solidFill>
                <a:latin typeface="+mj-lt"/>
              </a:rPr>
              <a:t>06. Q&amp;A</a:t>
            </a:r>
            <a:endParaRPr lang="ko-KR" altLang="en-US" sz="2000" dirty="0">
              <a:solidFill>
                <a:srgbClr val="04014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92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01A5185-63D0-4A8C-A249-BDD71C42AE54}"/>
              </a:ext>
            </a:extLst>
          </p:cNvPr>
          <p:cNvSpPr txBox="1"/>
          <p:nvPr/>
        </p:nvSpPr>
        <p:spPr>
          <a:xfrm>
            <a:off x="4194562" y="2773735"/>
            <a:ext cx="3802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5400" b="0" dirty="0">
                <a:solidFill>
                  <a:srgbClr val="040146"/>
                </a:solidFill>
              </a:rPr>
              <a:t>Thanks !</a:t>
            </a: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4038778-8B2A-4E6A-90A5-9C5E8783FC88}"/>
              </a:ext>
            </a:extLst>
          </p:cNvPr>
          <p:cNvSpPr/>
          <p:nvPr/>
        </p:nvSpPr>
        <p:spPr>
          <a:xfrm>
            <a:off x="1018724" y="2699727"/>
            <a:ext cx="1466849" cy="830997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4800" dirty="0">
                <a:solidFill>
                  <a:srgbClr val="040146"/>
                </a:solidFill>
                <a:latin typeface="+mj-lt"/>
              </a:rPr>
              <a:t>01. </a:t>
            </a:r>
            <a:endParaRPr lang="ko-KR" altLang="en-US" sz="4800" dirty="0">
              <a:solidFill>
                <a:srgbClr val="040146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5652DE7-B0B2-4C9C-992C-FC55D8963934}"/>
              </a:ext>
            </a:extLst>
          </p:cNvPr>
          <p:cNvSpPr/>
          <p:nvPr/>
        </p:nvSpPr>
        <p:spPr>
          <a:xfrm>
            <a:off x="2212524" y="2699727"/>
            <a:ext cx="3943349" cy="830997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4800" dirty="0" smtClean="0">
                <a:solidFill>
                  <a:srgbClr val="040146"/>
                </a:solidFill>
                <a:latin typeface="+mj-lt"/>
              </a:rPr>
              <a:t>Purpose</a:t>
            </a:r>
            <a:endParaRPr lang="ko-KR" altLang="en-US" sz="4800" dirty="0">
              <a:solidFill>
                <a:srgbClr val="040146"/>
              </a:solidFill>
              <a:latin typeface="+mj-l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AF1FB0C-6926-49C7-A450-3971F69FD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935" y="3749249"/>
            <a:ext cx="4569865" cy="310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4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2390839-D78E-49B7-A6F1-859C2EF13FCC}"/>
              </a:ext>
            </a:extLst>
          </p:cNvPr>
          <p:cNvSpPr txBox="1"/>
          <p:nvPr/>
        </p:nvSpPr>
        <p:spPr>
          <a:xfrm>
            <a:off x="8590620" y="4175881"/>
            <a:ext cx="3395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400" b="0" dirty="0" smtClean="0">
                <a:solidFill>
                  <a:srgbClr val="040146"/>
                </a:solidFill>
              </a:rPr>
              <a:t>Shopping category predict AI</a:t>
            </a:r>
            <a:endParaRPr lang="en-US" altLang="ko-KR" sz="2400" b="0" dirty="0">
              <a:solidFill>
                <a:srgbClr val="040146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17D8E0E-65E2-4B8F-B958-FDC72D0BA8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35" y="2020433"/>
            <a:ext cx="5115002" cy="314944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4038778-8B2A-4E6A-90A5-9C5E8783FC88}"/>
              </a:ext>
            </a:extLst>
          </p:cNvPr>
          <p:cNvSpPr/>
          <p:nvPr/>
        </p:nvSpPr>
        <p:spPr>
          <a:xfrm>
            <a:off x="303142" y="299428"/>
            <a:ext cx="1466849" cy="707886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4000" dirty="0">
                <a:solidFill>
                  <a:srgbClr val="040146"/>
                </a:solidFill>
                <a:latin typeface="+mj-lt"/>
              </a:rPr>
              <a:t>01. </a:t>
            </a:r>
            <a:endParaRPr lang="ko-KR" altLang="en-US" sz="4000" dirty="0">
              <a:solidFill>
                <a:srgbClr val="040146"/>
              </a:solidFill>
              <a:latin typeface="+mj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A5652DE7-B0B2-4C9C-992C-FC55D8963934}"/>
              </a:ext>
            </a:extLst>
          </p:cNvPr>
          <p:cNvSpPr/>
          <p:nvPr/>
        </p:nvSpPr>
        <p:spPr>
          <a:xfrm>
            <a:off x="1217012" y="299428"/>
            <a:ext cx="3943349" cy="707886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4000" dirty="0" smtClean="0">
                <a:solidFill>
                  <a:srgbClr val="040146"/>
                </a:solidFill>
                <a:latin typeface="+mj-lt"/>
              </a:rPr>
              <a:t>Purpose</a:t>
            </a:r>
            <a:endParaRPr lang="ko-KR" altLang="en-US" sz="4000" dirty="0">
              <a:solidFill>
                <a:srgbClr val="040146"/>
              </a:solidFill>
              <a:latin typeface="+mj-lt"/>
            </a:endParaRPr>
          </a:p>
        </p:txBody>
      </p:sp>
      <p:pic>
        <p:nvPicPr>
          <p:cNvPr id="10" name="그림 개체 틀 9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9" b="7899"/>
          <a:stretch>
            <a:fillRect/>
          </a:stretch>
        </p:blipFill>
        <p:spPr>
          <a:xfrm>
            <a:off x="888024" y="2214902"/>
            <a:ext cx="3312721" cy="2075745"/>
          </a:xfrm>
        </p:spPr>
      </p:pic>
      <p:sp>
        <p:nvSpPr>
          <p:cNvPr id="11" name="오른쪽 화살표 10"/>
          <p:cNvSpPr/>
          <p:nvPr/>
        </p:nvSpPr>
        <p:spPr>
          <a:xfrm>
            <a:off x="4712679" y="3252772"/>
            <a:ext cx="1142998" cy="457200"/>
          </a:xfrm>
          <a:prstGeom prst="rightArrow">
            <a:avLst/>
          </a:prstGeom>
          <a:solidFill>
            <a:srgbClr val="FD6668"/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F6A456D5-CA43-43AB-854F-BF6B5CF50ADC}"/>
              </a:ext>
            </a:extLst>
          </p:cNvPr>
          <p:cNvSpPr/>
          <p:nvPr/>
        </p:nvSpPr>
        <p:spPr>
          <a:xfrm>
            <a:off x="4589776" y="2770994"/>
            <a:ext cx="136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40146"/>
                </a:solidFill>
                <a:latin typeface="+mj-lt"/>
              </a:rPr>
              <a:t>C</a:t>
            </a:r>
            <a:r>
              <a:rPr lang="en-US" altLang="ko-KR" sz="2000" dirty="0" smtClean="0">
                <a:solidFill>
                  <a:srgbClr val="040146"/>
                </a:solidFill>
                <a:latin typeface="+mj-lt"/>
              </a:rPr>
              <a:t>rawling</a:t>
            </a:r>
            <a:endParaRPr lang="ko-KR" altLang="en-US" sz="2000" b="1" dirty="0">
              <a:solidFill>
                <a:srgbClr val="040146"/>
              </a:solidFill>
              <a:latin typeface="+mj-lt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6070030" y="3252772"/>
            <a:ext cx="1957348" cy="457200"/>
          </a:xfrm>
          <a:prstGeom prst="rightArrow">
            <a:avLst/>
          </a:prstGeom>
          <a:solidFill>
            <a:srgbClr val="FD6668"/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6A456D5-CA43-43AB-854F-BF6B5CF50ADC}"/>
              </a:ext>
            </a:extLst>
          </p:cNvPr>
          <p:cNvSpPr/>
          <p:nvPr/>
        </p:nvSpPr>
        <p:spPr>
          <a:xfrm>
            <a:off x="6003026" y="2463218"/>
            <a:ext cx="22969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rgbClr val="040146"/>
                </a:solidFill>
                <a:latin typeface="+mj-lt"/>
              </a:rPr>
              <a:t>Data preprocessing</a:t>
            </a:r>
            <a:endParaRPr lang="ko-KR" altLang="en-US" sz="2000" b="1" dirty="0">
              <a:solidFill>
                <a:srgbClr val="040146"/>
              </a:solidFill>
              <a:latin typeface="+mj-lt"/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8241731" y="3252772"/>
            <a:ext cx="1223142" cy="457200"/>
          </a:xfrm>
          <a:prstGeom prst="rightArrow">
            <a:avLst/>
          </a:prstGeom>
          <a:solidFill>
            <a:srgbClr val="FD6668"/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6A456D5-CA43-43AB-854F-BF6B5CF50ADC}"/>
              </a:ext>
            </a:extLst>
          </p:cNvPr>
          <p:cNvSpPr/>
          <p:nvPr/>
        </p:nvSpPr>
        <p:spPr>
          <a:xfrm>
            <a:off x="8170885" y="2770994"/>
            <a:ext cx="136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40146"/>
                </a:solidFill>
                <a:latin typeface="+mj-lt"/>
              </a:rPr>
              <a:t>L</a:t>
            </a:r>
            <a:r>
              <a:rPr lang="en-US" altLang="ko-KR" sz="2000" dirty="0" smtClean="0">
                <a:solidFill>
                  <a:srgbClr val="040146"/>
                </a:solidFill>
                <a:latin typeface="+mj-lt"/>
              </a:rPr>
              <a:t>earning</a:t>
            </a:r>
            <a:endParaRPr lang="ko-KR" altLang="en-US" sz="2000" b="1" dirty="0">
              <a:solidFill>
                <a:srgbClr val="040146"/>
              </a:solidFill>
              <a:latin typeface="+mj-lt"/>
            </a:endParaRPr>
          </a:p>
        </p:txBody>
      </p:sp>
      <p:pic>
        <p:nvPicPr>
          <p:cNvPr id="18" name="그래픽 520">
            <a:extLst>
              <a:ext uri="{FF2B5EF4-FFF2-40B4-BE49-F238E27FC236}">
                <a16:creationId xmlns:a16="http://schemas.microsoft.com/office/drawing/2014/main" xmlns="" id="{A79DE2F7-9CB8-4E76-A57B-B836A45BA4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9868252" y="2770994"/>
            <a:ext cx="840590" cy="118136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16747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2390839-D78E-49B7-A6F1-859C2EF13FCC}"/>
              </a:ext>
            </a:extLst>
          </p:cNvPr>
          <p:cNvSpPr txBox="1"/>
          <p:nvPr/>
        </p:nvSpPr>
        <p:spPr>
          <a:xfrm>
            <a:off x="6136669" y="4648996"/>
            <a:ext cx="3395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400" b="0" dirty="0" smtClean="0">
                <a:solidFill>
                  <a:srgbClr val="040146"/>
                </a:solidFill>
              </a:rPr>
              <a:t>Shopping category predict AI</a:t>
            </a:r>
            <a:endParaRPr lang="en-US" altLang="ko-KR" sz="2400" b="0" dirty="0">
              <a:solidFill>
                <a:srgbClr val="040146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4038778-8B2A-4E6A-90A5-9C5E8783FC88}"/>
              </a:ext>
            </a:extLst>
          </p:cNvPr>
          <p:cNvSpPr/>
          <p:nvPr/>
        </p:nvSpPr>
        <p:spPr>
          <a:xfrm>
            <a:off x="303142" y="299428"/>
            <a:ext cx="1466849" cy="707886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4000" dirty="0">
                <a:solidFill>
                  <a:srgbClr val="040146"/>
                </a:solidFill>
                <a:latin typeface="+mj-lt"/>
              </a:rPr>
              <a:t>01. </a:t>
            </a:r>
            <a:endParaRPr lang="ko-KR" altLang="en-US" sz="4000" dirty="0">
              <a:solidFill>
                <a:srgbClr val="040146"/>
              </a:solidFill>
              <a:latin typeface="+mj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A5652DE7-B0B2-4C9C-992C-FC55D8963934}"/>
              </a:ext>
            </a:extLst>
          </p:cNvPr>
          <p:cNvSpPr/>
          <p:nvPr/>
        </p:nvSpPr>
        <p:spPr>
          <a:xfrm>
            <a:off x="1217012" y="299428"/>
            <a:ext cx="3943349" cy="707886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4000" dirty="0" smtClean="0">
                <a:solidFill>
                  <a:srgbClr val="040146"/>
                </a:solidFill>
                <a:latin typeface="+mj-lt"/>
              </a:rPr>
              <a:t>Purpose</a:t>
            </a:r>
            <a:endParaRPr lang="ko-KR" altLang="en-US" sz="4000" dirty="0">
              <a:solidFill>
                <a:srgbClr val="040146"/>
              </a:solidFill>
              <a:latin typeface="+mj-lt"/>
            </a:endParaRPr>
          </a:p>
        </p:txBody>
      </p:sp>
      <p:pic>
        <p:nvPicPr>
          <p:cNvPr id="18" name="그래픽 520">
            <a:extLst>
              <a:ext uri="{FF2B5EF4-FFF2-40B4-BE49-F238E27FC236}">
                <a16:creationId xmlns:a16="http://schemas.microsoft.com/office/drawing/2014/main" xmlns="" id="{A79DE2F7-9CB8-4E76-A57B-B836A45BA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7414301" y="3244109"/>
            <a:ext cx="840590" cy="118136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</p:pic>
      <p:pic>
        <p:nvPicPr>
          <p:cNvPr id="17" name="Picture 2" descr="옷 - 무료 패션개 아이콘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26" y="3244109"/>
            <a:ext cx="1616066" cy="161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아래로 구부러진 화살표 4"/>
          <p:cNvSpPr/>
          <p:nvPr/>
        </p:nvSpPr>
        <p:spPr>
          <a:xfrm>
            <a:off x="2507559" y="1475658"/>
            <a:ext cx="5634530" cy="1423218"/>
          </a:xfrm>
          <a:prstGeom prst="curvedDownArrow">
            <a:avLst/>
          </a:prstGeom>
          <a:solidFill>
            <a:srgbClr val="FD6668"/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8854751" y="3244109"/>
            <a:ext cx="1912776" cy="895739"/>
          </a:xfrm>
          <a:prstGeom prst="wedgeRoundRectCallout">
            <a:avLst>
              <a:gd name="adj1" fmla="val -74004"/>
              <a:gd name="adj2" fmla="val -6250"/>
              <a:gd name="adj3" fmla="val 16667"/>
            </a:avLst>
          </a:prstGeom>
          <a:solidFill>
            <a:srgbClr val="FD6668"/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+mj-lt"/>
              </a:rPr>
              <a:t>Clothes!</a:t>
            </a:r>
            <a:endParaRPr lang="ko-KR" altLang="en-US" sz="24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F6A456D5-CA43-43AB-854F-BF6B5CF50ADC}"/>
              </a:ext>
            </a:extLst>
          </p:cNvPr>
          <p:cNvSpPr/>
          <p:nvPr/>
        </p:nvSpPr>
        <p:spPr>
          <a:xfrm>
            <a:off x="4353265" y="1783618"/>
            <a:ext cx="18160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rgbClr val="040146"/>
                </a:solidFill>
                <a:latin typeface="+mj-lt"/>
              </a:rPr>
              <a:t>What is this?</a:t>
            </a:r>
            <a:endParaRPr lang="ko-KR" altLang="en-US" sz="2000" b="1" dirty="0">
              <a:solidFill>
                <a:srgbClr val="04014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441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4038778-8B2A-4E6A-90A5-9C5E8783FC88}"/>
              </a:ext>
            </a:extLst>
          </p:cNvPr>
          <p:cNvSpPr/>
          <p:nvPr/>
        </p:nvSpPr>
        <p:spPr>
          <a:xfrm>
            <a:off x="1018724" y="2699727"/>
            <a:ext cx="1466849" cy="830997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4800" dirty="0" smtClean="0">
                <a:solidFill>
                  <a:srgbClr val="040146"/>
                </a:solidFill>
                <a:latin typeface="+mj-lt"/>
              </a:rPr>
              <a:t>02. </a:t>
            </a:r>
            <a:endParaRPr lang="ko-KR" altLang="en-US" sz="4800" dirty="0">
              <a:solidFill>
                <a:srgbClr val="040146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5652DE7-B0B2-4C9C-992C-FC55D8963934}"/>
              </a:ext>
            </a:extLst>
          </p:cNvPr>
          <p:cNvSpPr/>
          <p:nvPr/>
        </p:nvSpPr>
        <p:spPr>
          <a:xfrm>
            <a:off x="2212524" y="2699727"/>
            <a:ext cx="3943349" cy="156966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4800" dirty="0" smtClean="0">
                <a:solidFill>
                  <a:srgbClr val="040146"/>
                </a:solidFill>
                <a:latin typeface="+mj-lt"/>
              </a:rPr>
              <a:t>Data crawling</a:t>
            </a:r>
            <a:endParaRPr lang="ko-KR" altLang="en-US" sz="4800" dirty="0">
              <a:solidFill>
                <a:srgbClr val="040146"/>
              </a:solidFill>
              <a:latin typeface="+mj-l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AF1FB0C-6926-49C7-A450-3971F69FD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935" y="3749249"/>
            <a:ext cx="4569865" cy="310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7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54038778-8B2A-4E6A-90A5-9C5E8783FC88}"/>
              </a:ext>
            </a:extLst>
          </p:cNvPr>
          <p:cNvSpPr/>
          <p:nvPr/>
        </p:nvSpPr>
        <p:spPr>
          <a:xfrm>
            <a:off x="303142" y="299428"/>
            <a:ext cx="1466849" cy="707886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4000" dirty="0" smtClean="0">
                <a:solidFill>
                  <a:srgbClr val="040146"/>
                </a:solidFill>
                <a:latin typeface="+mj-lt"/>
              </a:rPr>
              <a:t>02. </a:t>
            </a:r>
            <a:endParaRPr lang="ko-KR" altLang="en-US" sz="4000" dirty="0">
              <a:solidFill>
                <a:srgbClr val="040146"/>
              </a:solidFill>
              <a:latin typeface="+mj-lt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5652DE7-B0B2-4C9C-992C-FC55D8963934}"/>
              </a:ext>
            </a:extLst>
          </p:cNvPr>
          <p:cNvSpPr/>
          <p:nvPr/>
        </p:nvSpPr>
        <p:spPr>
          <a:xfrm>
            <a:off x="1217012" y="299428"/>
            <a:ext cx="3943349" cy="707886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4000" dirty="0" smtClean="0">
                <a:solidFill>
                  <a:srgbClr val="040146"/>
                </a:solidFill>
                <a:latin typeface="+mj-lt"/>
              </a:rPr>
              <a:t>Data crawling</a:t>
            </a:r>
            <a:endParaRPr lang="ko-KR" altLang="en-US" sz="4000" dirty="0">
              <a:solidFill>
                <a:srgbClr val="040146"/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FAEA56FC-F312-4B7D-820F-F69FB2B2D541}"/>
              </a:ext>
            </a:extLst>
          </p:cNvPr>
          <p:cNvSpPr/>
          <p:nvPr/>
        </p:nvSpPr>
        <p:spPr>
          <a:xfrm>
            <a:off x="1461821" y="4163099"/>
            <a:ext cx="1394346" cy="40011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040146"/>
                </a:solidFill>
                <a:latin typeface="+mj-lt"/>
              </a:rPr>
              <a:t>Fashion</a:t>
            </a:r>
            <a:endParaRPr lang="ko-KR" altLang="en-US" sz="2000" dirty="0">
              <a:solidFill>
                <a:srgbClr val="040146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2" name="Picture 2" descr="옷 - 무료 패션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781" y="2600113"/>
            <a:ext cx="1356426" cy="135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화장품 - 무료 패션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323" y="2600113"/>
            <a:ext cx="1356426" cy="135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가구 - 무료 가구 및 가정개 아이콘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65" y="2600113"/>
            <a:ext cx="1356426" cy="135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가전 제품 - 무료 전자개 아이콘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407" y="2601193"/>
            <a:ext cx="1355346" cy="135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식품 용기 - 무료 음식개 아이콘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869" y="2597920"/>
            <a:ext cx="1358619" cy="135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FAEA56FC-F312-4B7D-820F-F69FB2B2D541}"/>
              </a:ext>
            </a:extLst>
          </p:cNvPr>
          <p:cNvSpPr/>
          <p:nvPr/>
        </p:nvSpPr>
        <p:spPr>
          <a:xfrm>
            <a:off x="5076365" y="4185020"/>
            <a:ext cx="1394346" cy="40011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040146"/>
                </a:solidFill>
                <a:latin typeface="+mj-lt"/>
              </a:rPr>
              <a:t>Furniture</a:t>
            </a:r>
            <a:endParaRPr lang="ko-KR" altLang="en-US" sz="2000" dirty="0">
              <a:solidFill>
                <a:srgbClr val="040146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FAEA56FC-F312-4B7D-820F-F69FB2B2D541}"/>
              </a:ext>
            </a:extLst>
          </p:cNvPr>
          <p:cNvSpPr/>
          <p:nvPr/>
        </p:nvSpPr>
        <p:spPr>
          <a:xfrm>
            <a:off x="6883907" y="4180684"/>
            <a:ext cx="1394346" cy="40011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040146"/>
                </a:solidFill>
                <a:latin typeface="+mj-lt"/>
              </a:rPr>
              <a:t>Digital</a:t>
            </a:r>
            <a:endParaRPr lang="ko-KR" altLang="en-US" sz="2000" dirty="0">
              <a:solidFill>
                <a:srgbClr val="040146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FAEA56FC-F312-4B7D-820F-F69FB2B2D541}"/>
              </a:ext>
            </a:extLst>
          </p:cNvPr>
          <p:cNvSpPr/>
          <p:nvPr/>
        </p:nvSpPr>
        <p:spPr>
          <a:xfrm>
            <a:off x="3269363" y="4180684"/>
            <a:ext cx="1394346" cy="40011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040146"/>
                </a:solidFill>
                <a:latin typeface="+mj-lt"/>
              </a:rPr>
              <a:t>Beauty</a:t>
            </a:r>
            <a:endParaRPr lang="ko-KR" altLang="en-US" sz="2000" dirty="0">
              <a:solidFill>
                <a:srgbClr val="040146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FAEA56FC-F312-4B7D-820F-F69FB2B2D541}"/>
              </a:ext>
            </a:extLst>
          </p:cNvPr>
          <p:cNvSpPr/>
          <p:nvPr/>
        </p:nvSpPr>
        <p:spPr>
          <a:xfrm>
            <a:off x="8674142" y="4185021"/>
            <a:ext cx="1394346" cy="40011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040146"/>
                </a:solidFill>
                <a:latin typeface="+mj-lt"/>
              </a:rPr>
              <a:t>Food</a:t>
            </a:r>
            <a:endParaRPr lang="ko-KR" altLang="en-US" sz="2000" dirty="0">
              <a:solidFill>
                <a:srgbClr val="040146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FAEA56FC-F312-4B7D-820F-F69FB2B2D541}"/>
              </a:ext>
            </a:extLst>
          </p:cNvPr>
          <p:cNvSpPr/>
          <p:nvPr/>
        </p:nvSpPr>
        <p:spPr>
          <a:xfrm>
            <a:off x="4681178" y="1694445"/>
            <a:ext cx="1913050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040146"/>
                </a:solidFill>
                <a:latin typeface="+mj-lt"/>
              </a:rPr>
              <a:t>Category</a:t>
            </a:r>
            <a:endParaRPr lang="ko-KR" altLang="en-US" sz="2800" dirty="0">
              <a:solidFill>
                <a:srgbClr val="040146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73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AEA56FC-F312-4B7D-820F-F69FB2B2D541}"/>
              </a:ext>
            </a:extLst>
          </p:cNvPr>
          <p:cNvSpPr/>
          <p:nvPr/>
        </p:nvSpPr>
        <p:spPr>
          <a:xfrm>
            <a:off x="2586386" y="3679821"/>
            <a:ext cx="1394346" cy="40011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rgbClr val="040146"/>
                </a:solidFill>
                <a:latin typeface="+mj-lt"/>
              </a:rPr>
              <a:t>Naver</a:t>
            </a:r>
            <a:endParaRPr lang="ko-KR" altLang="en-US" sz="2000" dirty="0">
              <a:solidFill>
                <a:srgbClr val="040146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95" y="1361878"/>
            <a:ext cx="4104386" cy="22397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87" y="4254738"/>
            <a:ext cx="4285039" cy="21163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54038778-8B2A-4E6A-90A5-9C5E8783FC88}"/>
              </a:ext>
            </a:extLst>
          </p:cNvPr>
          <p:cNvSpPr/>
          <p:nvPr/>
        </p:nvSpPr>
        <p:spPr>
          <a:xfrm>
            <a:off x="303142" y="299428"/>
            <a:ext cx="1466849" cy="707886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4000" dirty="0" smtClean="0">
                <a:solidFill>
                  <a:srgbClr val="040146"/>
                </a:solidFill>
                <a:latin typeface="+mj-lt"/>
              </a:rPr>
              <a:t>02. </a:t>
            </a:r>
            <a:endParaRPr lang="ko-KR" altLang="en-US" sz="4000" dirty="0">
              <a:solidFill>
                <a:srgbClr val="040146"/>
              </a:solidFill>
              <a:latin typeface="+mj-lt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5652DE7-B0B2-4C9C-992C-FC55D8963934}"/>
              </a:ext>
            </a:extLst>
          </p:cNvPr>
          <p:cNvSpPr/>
          <p:nvPr/>
        </p:nvSpPr>
        <p:spPr>
          <a:xfrm>
            <a:off x="1217012" y="299428"/>
            <a:ext cx="3943349" cy="707886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4000" dirty="0" smtClean="0">
                <a:solidFill>
                  <a:srgbClr val="040146"/>
                </a:solidFill>
                <a:latin typeface="+mj-lt"/>
              </a:rPr>
              <a:t>Data crawling</a:t>
            </a:r>
            <a:endParaRPr lang="ko-KR" altLang="en-US" sz="4000" dirty="0">
              <a:solidFill>
                <a:srgbClr val="040146"/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FAEA56FC-F312-4B7D-820F-F69FB2B2D541}"/>
              </a:ext>
            </a:extLst>
          </p:cNvPr>
          <p:cNvSpPr/>
          <p:nvPr/>
        </p:nvSpPr>
        <p:spPr>
          <a:xfrm>
            <a:off x="2545836" y="6457890"/>
            <a:ext cx="1394346" cy="40011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rgbClr val="040146"/>
                </a:solidFill>
                <a:latin typeface="+mj-lt"/>
              </a:rPr>
              <a:t>Coupang</a:t>
            </a:r>
            <a:endParaRPr lang="ko-KR" altLang="en-US" sz="2000" dirty="0">
              <a:solidFill>
                <a:srgbClr val="040146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074" y="1362227"/>
            <a:ext cx="4551276" cy="23175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4074" y="4258884"/>
            <a:ext cx="4551276" cy="21990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FAEA56FC-F312-4B7D-820F-F69FB2B2D541}"/>
              </a:ext>
            </a:extLst>
          </p:cNvPr>
          <p:cNvSpPr/>
          <p:nvPr/>
        </p:nvSpPr>
        <p:spPr>
          <a:xfrm>
            <a:off x="8352704" y="3679821"/>
            <a:ext cx="1394346" cy="40011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040146"/>
                </a:solidFill>
                <a:latin typeface="+mj-lt"/>
              </a:rPr>
              <a:t>11st</a:t>
            </a:r>
            <a:endParaRPr lang="ko-KR" altLang="en-US" sz="2000" dirty="0">
              <a:solidFill>
                <a:srgbClr val="040146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FAEA56FC-F312-4B7D-820F-F69FB2B2D541}"/>
              </a:ext>
            </a:extLst>
          </p:cNvPr>
          <p:cNvSpPr/>
          <p:nvPr/>
        </p:nvSpPr>
        <p:spPr>
          <a:xfrm>
            <a:off x="8312154" y="6457890"/>
            <a:ext cx="1394346" cy="40011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rgbClr val="040146"/>
                </a:solidFill>
                <a:latin typeface="+mj-lt"/>
              </a:rPr>
              <a:t>Gmarket</a:t>
            </a:r>
            <a:endParaRPr lang="ko-KR" altLang="en-US" sz="2000" dirty="0">
              <a:solidFill>
                <a:srgbClr val="040146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4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AEA56FC-F312-4B7D-820F-F69FB2B2D541}"/>
              </a:ext>
            </a:extLst>
          </p:cNvPr>
          <p:cNvSpPr/>
          <p:nvPr/>
        </p:nvSpPr>
        <p:spPr>
          <a:xfrm>
            <a:off x="2331409" y="3794310"/>
            <a:ext cx="1394346" cy="40011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rgbClr val="040146"/>
                </a:solidFill>
                <a:latin typeface="+mj-lt"/>
              </a:rPr>
              <a:t>Naver</a:t>
            </a:r>
            <a:endParaRPr lang="ko-KR" altLang="en-US" sz="2000" dirty="0">
              <a:solidFill>
                <a:srgbClr val="040146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18" y="1476367"/>
            <a:ext cx="4104386" cy="22397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54038778-8B2A-4E6A-90A5-9C5E8783FC88}"/>
              </a:ext>
            </a:extLst>
          </p:cNvPr>
          <p:cNvSpPr/>
          <p:nvPr/>
        </p:nvSpPr>
        <p:spPr>
          <a:xfrm>
            <a:off x="303142" y="299428"/>
            <a:ext cx="1466849" cy="707886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4000" dirty="0" smtClean="0">
                <a:solidFill>
                  <a:srgbClr val="040146"/>
                </a:solidFill>
                <a:latin typeface="+mj-lt"/>
              </a:rPr>
              <a:t>02. </a:t>
            </a:r>
            <a:endParaRPr lang="ko-KR" altLang="en-US" sz="4000" dirty="0">
              <a:solidFill>
                <a:srgbClr val="040146"/>
              </a:solidFill>
              <a:latin typeface="+mj-lt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234" y="1476367"/>
            <a:ext cx="4285039" cy="21163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AEA56FC-F312-4B7D-820F-F69FB2B2D541}"/>
              </a:ext>
            </a:extLst>
          </p:cNvPr>
          <p:cNvSpPr/>
          <p:nvPr/>
        </p:nvSpPr>
        <p:spPr>
          <a:xfrm>
            <a:off x="8208083" y="3679519"/>
            <a:ext cx="1394346" cy="40011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rgbClr val="040146"/>
                </a:solidFill>
                <a:latin typeface="+mj-lt"/>
              </a:rPr>
              <a:t>Coupang</a:t>
            </a:r>
            <a:endParaRPr lang="ko-KR" altLang="en-US" sz="2000" dirty="0">
              <a:solidFill>
                <a:srgbClr val="040146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D464FCDE-67F4-4990-BE05-4BAD046CA19B}"/>
              </a:ext>
            </a:extLst>
          </p:cNvPr>
          <p:cNvSpPr/>
          <p:nvPr/>
        </p:nvSpPr>
        <p:spPr>
          <a:xfrm>
            <a:off x="745386" y="4381498"/>
            <a:ext cx="4354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40146"/>
                </a:solidFill>
              </a:rPr>
              <a:t>Organized address and </a:t>
            </a:r>
            <a:r>
              <a:rPr lang="en-US" altLang="ko-KR" sz="2000" dirty="0" err="1" smtClean="0">
                <a:solidFill>
                  <a:srgbClr val="040146"/>
                </a:solidFill>
              </a:rPr>
              <a:t>xpath</a:t>
            </a:r>
            <a:endParaRPr lang="en-US" altLang="ko-KR" sz="2000" dirty="0">
              <a:solidFill>
                <a:srgbClr val="040146"/>
              </a:solidFill>
            </a:endParaRPr>
          </a:p>
        </p:txBody>
      </p:sp>
      <p:pic>
        <p:nvPicPr>
          <p:cNvPr id="1027" name="Picture 3" descr="엄지 척 로열티 무료 사진, 그림, 이미지 그리고 스톡포토그래피. Image 8630683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756" y="4244908"/>
            <a:ext cx="673289" cy="6732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D464FCDE-67F4-4990-BE05-4BAD046CA19B}"/>
              </a:ext>
            </a:extLst>
          </p:cNvPr>
          <p:cNvSpPr/>
          <p:nvPr/>
        </p:nvSpPr>
        <p:spPr>
          <a:xfrm>
            <a:off x="6741234" y="4381497"/>
            <a:ext cx="4354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40146"/>
                </a:solidFill>
              </a:rPr>
              <a:t>Block request from server</a:t>
            </a:r>
            <a:endParaRPr lang="en-US" altLang="ko-KR" sz="2000" dirty="0">
              <a:solidFill>
                <a:srgbClr val="040146"/>
              </a:solidFill>
            </a:endParaRPr>
          </a:p>
        </p:txBody>
      </p:sp>
      <p:pic>
        <p:nvPicPr>
          <p:cNvPr id="1029" name="Picture 5" descr="눈물 - 무료 스마일개 아이콘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5454" y="4244908"/>
            <a:ext cx="715350" cy="71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2828" y="5274186"/>
            <a:ext cx="3197988" cy="474810"/>
          </a:xfrm>
          <a:prstGeom prst="rect">
            <a:avLst/>
          </a:prstGeom>
        </p:spPr>
      </p:pic>
      <p:pic>
        <p:nvPicPr>
          <p:cNvPr id="1031" name="Picture 7" descr="스마일 - 사용자 인터페이스 및 제스처 아이콘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5074" y="5083475"/>
            <a:ext cx="908783" cy="90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A5652DE7-B0B2-4C9C-992C-FC55D8963934}"/>
              </a:ext>
            </a:extLst>
          </p:cNvPr>
          <p:cNvSpPr/>
          <p:nvPr/>
        </p:nvSpPr>
        <p:spPr>
          <a:xfrm>
            <a:off x="1217012" y="299428"/>
            <a:ext cx="3943349" cy="707886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4000" dirty="0" smtClean="0">
                <a:solidFill>
                  <a:srgbClr val="040146"/>
                </a:solidFill>
                <a:latin typeface="+mj-lt"/>
              </a:rPr>
              <a:t>Data crawling</a:t>
            </a:r>
            <a:endParaRPr lang="ko-KR" altLang="en-US" sz="4000" dirty="0">
              <a:solidFill>
                <a:srgbClr val="04014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799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oppins SemiBold - Poppins Light">
      <a:majorFont>
        <a:latin typeface="Poppins SemiBold"/>
        <a:ea typeface="Arial Unicode MS"/>
        <a:cs typeface=""/>
      </a:majorFont>
      <a:minorFont>
        <a:latin typeface="Poppins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D6668"/>
        </a:solidFill>
        <a:ln w="76200" cap="flat">
          <a:noFill/>
          <a:prstDash val="solid"/>
          <a:miter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bg1"/>
            </a:solidFill>
            <a:latin typeface="+mj-lt"/>
          </a:defRPr>
        </a:defPPr>
      </a:lstStyle>
    </a:spDef>
    <a:lnDef>
      <a:spPr>
        <a:ln w="1270">
          <a:solidFill>
            <a:srgbClr val="FE6347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3933</TotalTime>
  <Words>170</Words>
  <Application>Microsoft Office PowerPoint</Application>
  <PresentationFormat>사용자 지정</PresentationFormat>
  <Paragraphs>85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굴림</vt:lpstr>
      <vt:lpstr>Arial</vt:lpstr>
      <vt:lpstr>Arial Unicode MS</vt:lpstr>
      <vt:lpstr>Poppins Light</vt:lpstr>
      <vt:lpstr>Poppins SemiBold</vt:lpstr>
      <vt:lpstr>맑은 고딕</vt:lpstr>
      <vt:lpstr>PPTMON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LG</cp:lastModifiedBy>
  <cp:revision>289</cp:revision>
  <dcterms:created xsi:type="dcterms:W3CDTF">2019-04-06T05:20:47Z</dcterms:created>
  <dcterms:modified xsi:type="dcterms:W3CDTF">2024-05-09T07:00:22Z</dcterms:modified>
</cp:coreProperties>
</file>