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283335" y="691515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720850" y="311785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267585" y="31877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524125" y="84137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818130" y="139700"/>
            <a:ext cx="4986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假设：</a:t>
            </a:r>
            <a:r>
              <a:rPr lang="en-US" altLang="zh-CN"/>
              <a:t>5</a:t>
            </a:r>
            <a:r>
              <a:rPr lang="zh-CN" altLang="en-US"/>
              <a:t>阶，最大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个孩子，最小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KEY</a:t>
            </a:r>
            <a:endParaRPr lang="en-US" altLang="zh-CN"/>
          </a:p>
        </p:txBody>
      </p:sp>
      <p:grpSp>
        <p:nvGrpSpPr>
          <p:cNvPr id="76" name="组合 75"/>
          <p:cNvGrpSpPr/>
          <p:nvPr/>
        </p:nvGrpSpPr>
        <p:grpSpPr>
          <a:xfrm>
            <a:off x="1586230" y="6475095"/>
            <a:ext cx="885825" cy="210820"/>
            <a:chOff x="14063" y="7157"/>
            <a:chExt cx="1395" cy="332"/>
          </a:xfrm>
        </p:grpSpPr>
        <p:sp>
          <p:nvSpPr>
            <p:cNvPr id="3" name="椭圆 2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73" name="椭圆 72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74" name="椭圆 73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16535" y="6475095"/>
            <a:ext cx="885825" cy="210820"/>
            <a:chOff x="14063" y="7157"/>
            <a:chExt cx="1395" cy="332"/>
          </a:xfrm>
        </p:grpSpPr>
        <p:sp>
          <p:nvSpPr>
            <p:cNvPr id="79" name="椭圆 7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1" name="椭圆 8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325620" y="6475095"/>
            <a:ext cx="885825" cy="210820"/>
            <a:chOff x="14063" y="7157"/>
            <a:chExt cx="1395" cy="332"/>
          </a:xfrm>
        </p:grpSpPr>
        <p:sp>
          <p:nvSpPr>
            <p:cNvPr id="84" name="椭圆 8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5" name="椭圆 8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87" name="椭圆 8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955925" y="6475095"/>
            <a:ext cx="885825" cy="210820"/>
            <a:chOff x="14063" y="7157"/>
            <a:chExt cx="1395" cy="332"/>
          </a:xfrm>
        </p:grpSpPr>
        <p:sp>
          <p:nvSpPr>
            <p:cNvPr id="89" name="椭圆 8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0" name="椭圆 8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1" name="椭圆 9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2" name="椭圆 9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7065010" y="6475095"/>
            <a:ext cx="885825" cy="210820"/>
            <a:chOff x="14063" y="7157"/>
            <a:chExt cx="1395" cy="332"/>
          </a:xfrm>
        </p:grpSpPr>
        <p:sp>
          <p:nvSpPr>
            <p:cNvPr id="94" name="椭圆 9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5" name="椭圆 9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6" name="椭圆 9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97" name="椭圆 9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695315" y="6475095"/>
            <a:ext cx="885825" cy="210820"/>
            <a:chOff x="14063" y="7157"/>
            <a:chExt cx="1395" cy="332"/>
          </a:xfrm>
        </p:grpSpPr>
        <p:sp>
          <p:nvSpPr>
            <p:cNvPr id="99" name="椭圆 9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9804400" y="6475095"/>
            <a:ext cx="885825" cy="210820"/>
            <a:chOff x="14063" y="7157"/>
            <a:chExt cx="1395" cy="332"/>
          </a:xfrm>
        </p:grpSpPr>
        <p:sp>
          <p:nvSpPr>
            <p:cNvPr id="104" name="椭圆 10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434705" y="6475095"/>
            <a:ext cx="885825" cy="210820"/>
            <a:chOff x="14063" y="7157"/>
            <a:chExt cx="1395" cy="332"/>
          </a:xfrm>
        </p:grpSpPr>
        <p:sp>
          <p:nvSpPr>
            <p:cNvPr id="109" name="椭圆 10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918970" y="6155055"/>
            <a:ext cx="885825" cy="210820"/>
            <a:chOff x="14063" y="7157"/>
            <a:chExt cx="1395" cy="332"/>
          </a:xfrm>
        </p:grpSpPr>
        <p:sp>
          <p:nvSpPr>
            <p:cNvPr id="114" name="椭圆 11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549275" y="6155055"/>
            <a:ext cx="885825" cy="210820"/>
            <a:chOff x="14063" y="7157"/>
            <a:chExt cx="1395" cy="332"/>
          </a:xfrm>
        </p:grpSpPr>
        <p:sp>
          <p:nvSpPr>
            <p:cNvPr id="119" name="椭圆 11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658360" y="6155055"/>
            <a:ext cx="885825" cy="210820"/>
            <a:chOff x="14063" y="7157"/>
            <a:chExt cx="1395" cy="332"/>
          </a:xfrm>
        </p:grpSpPr>
        <p:sp>
          <p:nvSpPr>
            <p:cNvPr id="124" name="椭圆 12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288665" y="6155055"/>
            <a:ext cx="885825" cy="210820"/>
            <a:chOff x="14063" y="7157"/>
            <a:chExt cx="1395" cy="332"/>
          </a:xfrm>
        </p:grpSpPr>
        <p:sp>
          <p:nvSpPr>
            <p:cNvPr id="129" name="椭圆 12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397750" y="6155055"/>
            <a:ext cx="885825" cy="210820"/>
            <a:chOff x="14063" y="7157"/>
            <a:chExt cx="1395" cy="332"/>
          </a:xfrm>
        </p:grpSpPr>
        <p:sp>
          <p:nvSpPr>
            <p:cNvPr id="134" name="椭圆 13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028055" y="6155055"/>
            <a:ext cx="885825" cy="210820"/>
            <a:chOff x="14063" y="7157"/>
            <a:chExt cx="1395" cy="332"/>
          </a:xfrm>
        </p:grpSpPr>
        <p:sp>
          <p:nvSpPr>
            <p:cNvPr id="139" name="椭圆 13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0137140" y="6155055"/>
            <a:ext cx="885825" cy="210820"/>
            <a:chOff x="14063" y="7157"/>
            <a:chExt cx="1395" cy="332"/>
          </a:xfrm>
        </p:grpSpPr>
        <p:sp>
          <p:nvSpPr>
            <p:cNvPr id="144" name="椭圆 14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767445" y="6155055"/>
            <a:ext cx="885825" cy="210820"/>
            <a:chOff x="14063" y="7157"/>
            <a:chExt cx="1395" cy="332"/>
          </a:xfrm>
        </p:grpSpPr>
        <p:sp>
          <p:nvSpPr>
            <p:cNvPr id="149" name="椭圆 14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2401570" y="5829935"/>
            <a:ext cx="885825" cy="210820"/>
            <a:chOff x="14063" y="7157"/>
            <a:chExt cx="1395" cy="332"/>
          </a:xfrm>
        </p:grpSpPr>
        <p:sp>
          <p:nvSpPr>
            <p:cNvPr id="154" name="椭圆 15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1031875" y="5829935"/>
            <a:ext cx="885825" cy="210820"/>
            <a:chOff x="14063" y="7157"/>
            <a:chExt cx="1395" cy="332"/>
          </a:xfrm>
        </p:grpSpPr>
        <p:sp>
          <p:nvSpPr>
            <p:cNvPr id="159" name="椭圆 15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140960" y="5829935"/>
            <a:ext cx="885825" cy="210820"/>
            <a:chOff x="14063" y="7157"/>
            <a:chExt cx="1395" cy="332"/>
          </a:xfrm>
        </p:grpSpPr>
        <p:sp>
          <p:nvSpPr>
            <p:cNvPr id="164" name="椭圆 16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771265" y="5829935"/>
            <a:ext cx="885825" cy="210820"/>
            <a:chOff x="14063" y="7157"/>
            <a:chExt cx="1395" cy="332"/>
          </a:xfrm>
        </p:grpSpPr>
        <p:sp>
          <p:nvSpPr>
            <p:cNvPr id="169" name="椭圆 16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880350" y="5829935"/>
            <a:ext cx="885825" cy="210820"/>
            <a:chOff x="14063" y="7157"/>
            <a:chExt cx="1395" cy="332"/>
          </a:xfrm>
        </p:grpSpPr>
        <p:sp>
          <p:nvSpPr>
            <p:cNvPr id="174" name="椭圆 17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6510655" y="5829935"/>
            <a:ext cx="885825" cy="210820"/>
            <a:chOff x="14063" y="7157"/>
            <a:chExt cx="1395" cy="332"/>
          </a:xfrm>
        </p:grpSpPr>
        <p:sp>
          <p:nvSpPr>
            <p:cNvPr id="179" name="椭圆 17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0619740" y="5829935"/>
            <a:ext cx="885825" cy="210820"/>
            <a:chOff x="14063" y="7157"/>
            <a:chExt cx="1395" cy="332"/>
          </a:xfrm>
        </p:grpSpPr>
        <p:sp>
          <p:nvSpPr>
            <p:cNvPr id="184" name="椭圆 18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9250045" y="5829935"/>
            <a:ext cx="885825" cy="210820"/>
            <a:chOff x="14063" y="7157"/>
            <a:chExt cx="1395" cy="332"/>
          </a:xfrm>
        </p:grpSpPr>
        <p:sp>
          <p:nvSpPr>
            <p:cNvPr id="189" name="椭圆 18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734310" y="5509895"/>
            <a:ext cx="885825" cy="210820"/>
            <a:chOff x="14063" y="7157"/>
            <a:chExt cx="1395" cy="332"/>
          </a:xfrm>
        </p:grpSpPr>
        <p:sp>
          <p:nvSpPr>
            <p:cNvPr id="194" name="椭圆 19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1364615" y="5509895"/>
            <a:ext cx="885825" cy="210820"/>
            <a:chOff x="14063" y="7157"/>
            <a:chExt cx="1395" cy="332"/>
          </a:xfrm>
        </p:grpSpPr>
        <p:sp>
          <p:nvSpPr>
            <p:cNvPr id="199" name="椭圆 19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5473700" y="5509895"/>
            <a:ext cx="885825" cy="210820"/>
            <a:chOff x="14063" y="7157"/>
            <a:chExt cx="1395" cy="332"/>
          </a:xfrm>
        </p:grpSpPr>
        <p:sp>
          <p:nvSpPr>
            <p:cNvPr id="204" name="椭圆 20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4104005" y="5509895"/>
            <a:ext cx="885825" cy="210820"/>
            <a:chOff x="14063" y="7157"/>
            <a:chExt cx="1395" cy="332"/>
          </a:xfrm>
        </p:grpSpPr>
        <p:sp>
          <p:nvSpPr>
            <p:cNvPr id="209" name="椭圆 20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8213090" y="5509895"/>
            <a:ext cx="885825" cy="210820"/>
            <a:chOff x="14063" y="7157"/>
            <a:chExt cx="1395" cy="332"/>
          </a:xfrm>
        </p:grpSpPr>
        <p:sp>
          <p:nvSpPr>
            <p:cNvPr id="214" name="椭圆 21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6843395" y="5509895"/>
            <a:ext cx="885825" cy="210820"/>
            <a:chOff x="14063" y="7157"/>
            <a:chExt cx="1395" cy="332"/>
          </a:xfrm>
        </p:grpSpPr>
        <p:sp>
          <p:nvSpPr>
            <p:cNvPr id="219" name="椭圆 21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10952480" y="5509895"/>
            <a:ext cx="885825" cy="210820"/>
            <a:chOff x="14063" y="7157"/>
            <a:chExt cx="1395" cy="332"/>
          </a:xfrm>
        </p:grpSpPr>
        <p:sp>
          <p:nvSpPr>
            <p:cNvPr id="224" name="椭圆 22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9582785" y="5509895"/>
            <a:ext cx="885825" cy="210820"/>
            <a:chOff x="14063" y="7157"/>
            <a:chExt cx="1395" cy="332"/>
          </a:xfrm>
        </p:grpSpPr>
        <p:sp>
          <p:nvSpPr>
            <p:cNvPr id="229" name="椭圆 22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3067050" y="5210175"/>
            <a:ext cx="885825" cy="210820"/>
            <a:chOff x="14063" y="7157"/>
            <a:chExt cx="1395" cy="332"/>
          </a:xfrm>
        </p:grpSpPr>
        <p:sp>
          <p:nvSpPr>
            <p:cNvPr id="234" name="椭圆 23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697355" y="5210175"/>
            <a:ext cx="885825" cy="210820"/>
            <a:chOff x="14063" y="7157"/>
            <a:chExt cx="1395" cy="332"/>
          </a:xfrm>
        </p:grpSpPr>
        <p:sp>
          <p:nvSpPr>
            <p:cNvPr id="239" name="椭圆 23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5806440" y="5210175"/>
            <a:ext cx="885825" cy="210820"/>
            <a:chOff x="14063" y="7157"/>
            <a:chExt cx="1395" cy="332"/>
          </a:xfrm>
        </p:grpSpPr>
        <p:sp>
          <p:nvSpPr>
            <p:cNvPr id="244" name="椭圆 24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4436745" y="5210175"/>
            <a:ext cx="885825" cy="210820"/>
            <a:chOff x="14063" y="7157"/>
            <a:chExt cx="1395" cy="332"/>
          </a:xfrm>
        </p:grpSpPr>
        <p:sp>
          <p:nvSpPr>
            <p:cNvPr id="249" name="椭圆 24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8545830" y="5210175"/>
            <a:ext cx="885825" cy="210820"/>
            <a:chOff x="14063" y="7157"/>
            <a:chExt cx="1395" cy="332"/>
          </a:xfrm>
        </p:grpSpPr>
        <p:sp>
          <p:nvSpPr>
            <p:cNvPr id="254" name="椭圆 25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7176135" y="5210175"/>
            <a:ext cx="885825" cy="210820"/>
            <a:chOff x="14063" y="7157"/>
            <a:chExt cx="1395" cy="332"/>
          </a:xfrm>
        </p:grpSpPr>
        <p:sp>
          <p:nvSpPr>
            <p:cNvPr id="259" name="椭圆 25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11285220" y="5210175"/>
            <a:ext cx="885825" cy="210820"/>
            <a:chOff x="14063" y="7157"/>
            <a:chExt cx="1395" cy="332"/>
          </a:xfrm>
        </p:grpSpPr>
        <p:sp>
          <p:nvSpPr>
            <p:cNvPr id="264" name="椭圆 263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9915525" y="5210175"/>
            <a:ext cx="885825" cy="210820"/>
            <a:chOff x="14063" y="7157"/>
            <a:chExt cx="1395" cy="332"/>
          </a:xfrm>
        </p:grpSpPr>
        <p:sp>
          <p:nvSpPr>
            <p:cNvPr id="269" name="椭圆 268"/>
            <p:cNvSpPr/>
            <p:nvPr/>
          </p:nvSpPr>
          <p:spPr>
            <a:xfrm>
              <a:off x="14063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412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14761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15110" y="7157"/>
              <a:ext cx="349" cy="3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p>
              <a:pPr algn="ctr"/>
              <a:r>
                <a:rPr lang="en-US" altLang="zh-CN" sz="1200"/>
                <a:t>60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159510" y="110871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48" name="直接连接符 47"/>
          <p:cNvCxnSpPr>
            <a:stCxn id="5" idx="2"/>
            <a:endCxn id="58" idx="7"/>
          </p:cNvCxnSpPr>
          <p:nvPr/>
        </p:nvCxnSpPr>
        <p:spPr>
          <a:xfrm flipH="1">
            <a:off x="562610" y="1314450"/>
            <a:ext cx="596900" cy="65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568575" y="192405"/>
            <a:ext cx="6889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插入上升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假设：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阶，最大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、最小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，孩子数</a:t>
            </a:r>
            <a:r>
              <a:rPr lang="en-US" altLang="zh-CN">
                <a:sym typeface="+mn-ea"/>
              </a:rPr>
              <a:t>=KEY</a:t>
            </a:r>
            <a:r>
              <a:rPr lang="zh-CN" altLang="en-US">
                <a:sym typeface="+mn-ea"/>
              </a:rPr>
              <a:t>数</a:t>
            </a:r>
            <a:r>
              <a:rPr lang="en-US" altLang="zh-CN">
                <a:sym typeface="+mn-ea"/>
              </a:rPr>
              <a:t>+1</a:t>
            </a:r>
            <a:endParaRPr lang="en-US" altLang="zh-CN"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97660" y="110871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3" name="椭圆 2"/>
          <p:cNvSpPr/>
          <p:nvPr/>
        </p:nvSpPr>
        <p:spPr>
          <a:xfrm>
            <a:off x="2035810" y="110871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52" name="椭圆 51"/>
          <p:cNvSpPr/>
          <p:nvPr/>
        </p:nvSpPr>
        <p:spPr>
          <a:xfrm>
            <a:off x="141351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40</a:t>
            </a:r>
            <a:endParaRPr lang="en-US" altLang="zh-CN" sz="2000"/>
          </a:p>
        </p:txBody>
      </p:sp>
      <p:sp>
        <p:nvSpPr>
          <p:cNvPr id="53" name="椭圆 52"/>
          <p:cNvSpPr/>
          <p:nvPr/>
        </p:nvSpPr>
        <p:spPr>
          <a:xfrm>
            <a:off x="185166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50</a:t>
            </a:r>
            <a:endParaRPr lang="en-US" altLang="zh-CN" sz="2000"/>
          </a:p>
        </p:txBody>
      </p:sp>
      <p:sp>
        <p:nvSpPr>
          <p:cNvPr id="54" name="椭圆 53"/>
          <p:cNvSpPr/>
          <p:nvPr/>
        </p:nvSpPr>
        <p:spPr>
          <a:xfrm>
            <a:off x="228981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60</a:t>
            </a:r>
            <a:endParaRPr lang="en-US" altLang="zh-CN" sz="2000"/>
          </a:p>
        </p:txBody>
      </p:sp>
      <p:sp>
        <p:nvSpPr>
          <p:cNvPr id="55" name="椭圆 54"/>
          <p:cNvSpPr/>
          <p:nvPr/>
        </p:nvSpPr>
        <p:spPr>
          <a:xfrm>
            <a:off x="2727960" y="19100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70</a:t>
            </a:r>
            <a:endParaRPr lang="en-US" altLang="zh-CN" sz="2000"/>
          </a:p>
        </p:txBody>
      </p:sp>
      <p:sp>
        <p:nvSpPr>
          <p:cNvPr id="57" name="椭圆 56"/>
          <p:cNvSpPr/>
          <p:nvPr/>
        </p:nvSpPr>
        <p:spPr>
          <a:xfrm>
            <a:off x="791210" y="191008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58" name="椭圆 57"/>
          <p:cNvSpPr/>
          <p:nvPr/>
        </p:nvSpPr>
        <p:spPr>
          <a:xfrm>
            <a:off x="212090" y="191008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59" name="直接连接符 58"/>
          <p:cNvCxnSpPr>
            <a:stCxn id="2" idx="2"/>
            <a:endCxn id="57" idx="0"/>
          </p:cNvCxnSpPr>
          <p:nvPr/>
        </p:nvCxnSpPr>
        <p:spPr>
          <a:xfrm flipH="1">
            <a:off x="996950" y="1314450"/>
            <a:ext cx="60071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" idx="2"/>
            <a:endCxn id="53" idx="0"/>
          </p:cNvCxnSpPr>
          <p:nvPr/>
        </p:nvCxnSpPr>
        <p:spPr>
          <a:xfrm>
            <a:off x="2035810" y="1314450"/>
            <a:ext cx="215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3392805" y="191008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62" name="直接连接符 61"/>
          <p:cNvCxnSpPr>
            <a:stCxn id="3" idx="6"/>
            <a:endCxn id="61" idx="0"/>
          </p:cNvCxnSpPr>
          <p:nvPr/>
        </p:nvCxnSpPr>
        <p:spPr>
          <a:xfrm>
            <a:off x="2446655" y="1314450"/>
            <a:ext cx="11518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2667635" y="2740025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65</a:t>
            </a:r>
            <a:endParaRPr lang="en-US" altLang="zh-CN" sz="2000"/>
          </a:p>
        </p:txBody>
      </p:sp>
      <p:sp>
        <p:nvSpPr>
          <p:cNvPr id="67" name="文本框 66"/>
          <p:cNvSpPr txBox="1"/>
          <p:nvPr/>
        </p:nvSpPr>
        <p:spPr>
          <a:xfrm>
            <a:off x="2599055" y="834390"/>
            <a:ext cx="14833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KEY[20,30,80,0]</a:t>
            </a:r>
            <a:endParaRPr lang="zh-CN" altLang="en-US" sz="160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606040" y="1146175"/>
            <a:ext cx="15773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Child[A,B,C,D,nil]</a:t>
            </a:r>
            <a:endParaRPr lang="zh-CN" altLang="en-US" sz="1600"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29870" y="1654810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17245" y="1654810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52600" y="1633220"/>
            <a:ext cx="4946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495675" y="1654810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5247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74" name="直接连接符 73"/>
          <p:cNvCxnSpPr>
            <a:stCxn id="73" idx="2"/>
            <a:endCxn id="82" idx="7"/>
          </p:cNvCxnSpPr>
          <p:nvPr/>
        </p:nvCxnSpPr>
        <p:spPr>
          <a:xfrm flipH="1">
            <a:off x="6927850" y="1374775"/>
            <a:ext cx="596900" cy="65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96290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76" name="椭圆 75"/>
          <p:cNvSpPr/>
          <p:nvPr/>
        </p:nvSpPr>
        <p:spPr>
          <a:xfrm>
            <a:off x="84010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77" name="椭圆 76"/>
          <p:cNvSpPr/>
          <p:nvPr/>
        </p:nvSpPr>
        <p:spPr>
          <a:xfrm>
            <a:off x="767778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40</a:t>
            </a:r>
            <a:endParaRPr lang="en-US" altLang="zh-CN" sz="2000"/>
          </a:p>
        </p:txBody>
      </p:sp>
      <p:sp>
        <p:nvSpPr>
          <p:cNvPr id="78" name="椭圆 77"/>
          <p:cNvSpPr/>
          <p:nvPr/>
        </p:nvSpPr>
        <p:spPr>
          <a:xfrm>
            <a:off x="81159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50</a:t>
            </a:r>
            <a:endParaRPr lang="en-US" altLang="zh-CN" sz="2000"/>
          </a:p>
        </p:txBody>
      </p:sp>
      <p:sp>
        <p:nvSpPr>
          <p:cNvPr id="79" name="椭圆 78"/>
          <p:cNvSpPr/>
          <p:nvPr/>
        </p:nvSpPr>
        <p:spPr>
          <a:xfrm>
            <a:off x="8594090" y="212661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60</a:t>
            </a:r>
            <a:endParaRPr lang="en-US" altLang="zh-CN" sz="2000"/>
          </a:p>
        </p:txBody>
      </p:sp>
      <p:sp>
        <p:nvSpPr>
          <p:cNvPr id="80" name="椭圆 79"/>
          <p:cNvSpPr/>
          <p:nvPr/>
        </p:nvSpPr>
        <p:spPr>
          <a:xfrm>
            <a:off x="91954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70</a:t>
            </a:r>
            <a:endParaRPr lang="en-US" altLang="zh-CN" sz="2000"/>
          </a:p>
        </p:txBody>
      </p:sp>
      <p:sp>
        <p:nvSpPr>
          <p:cNvPr id="81" name="椭圆 80"/>
          <p:cNvSpPr/>
          <p:nvPr/>
        </p:nvSpPr>
        <p:spPr>
          <a:xfrm>
            <a:off x="7156450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82" name="椭圆 81"/>
          <p:cNvSpPr/>
          <p:nvPr/>
        </p:nvSpPr>
        <p:spPr>
          <a:xfrm>
            <a:off x="6577330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3" name="直接连接符 82"/>
          <p:cNvCxnSpPr>
            <a:stCxn id="75" idx="2"/>
            <a:endCxn id="81" idx="0"/>
          </p:cNvCxnSpPr>
          <p:nvPr/>
        </p:nvCxnSpPr>
        <p:spPr>
          <a:xfrm flipH="1">
            <a:off x="7362190" y="1374775"/>
            <a:ext cx="60071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6" idx="2"/>
            <a:endCxn id="77" idx="0"/>
          </p:cNvCxnSpPr>
          <p:nvPr/>
        </p:nvCxnSpPr>
        <p:spPr>
          <a:xfrm flipH="1">
            <a:off x="7883525" y="1374775"/>
            <a:ext cx="517525" cy="150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9758045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6" name="直接连接符 85"/>
          <p:cNvCxnSpPr>
            <a:stCxn id="76" idx="6"/>
            <a:endCxn id="85" idx="0"/>
          </p:cNvCxnSpPr>
          <p:nvPr/>
        </p:nvCxnSpPr>
        <p:spPr>
          <a:xfrm>
            <a:off x="8811895" y="1374775"/>
            <a:ext cx="11518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8757285" y="2875280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65</a:t>
            </a:r>
            <a:endParaRPr lang="en-US" altLang="zh-CN" sz="2000"/>
          </a:p>
        </p:txBody>
      </p:sp>
      <p:sp>
        <p:nvSpPr>
          <p:cNvPr id="90" name="文本框 89"/>
          <p:cNvSpPr txBox="1"/>
          <p:nvPr/>
        </p:nvSpPr>
        <p:spPr>
          <a:xfrm>
            <a:off x="6595110" y="174561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182485" y="1745615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567295" y="2538095"/>
            <a:ext cx="4946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860915" y="1745615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cxnSp>
        <p:nvCxnSpPr>
          <p:cNvPr id="94" name="直接连接符 93"/>
          <p:cNvCxnSpPr>
            <a:stCxn id="79" idx="2"/>
            <a:endCxn id="78" idx="7"/>
          </p:cNvCxnSpPr>
          <p:nvPr/>
        </p:nvCxnSpPr>
        <p:spPr>
          <a:xfrm flipH="1">
            <a:off x="8466455" y="2332355"/>
            <a:ext cx="127635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9" idx="6"/>
            <a:endCxn id="80" idx="0"/>
          </p:cNvCxnSpPr>
          <p:nvPr/>
        </p:nvCxnSpPr>
        <p:spPr>
          <a:xfrm>
            <a:off x="9004935" y="2332355"/>
            <a:ext cx="39624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8401050" y="2598420"/>
            <a:ext cx="291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189720" y="2562860"/>
            <a:ext cx="281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zh-CN" altLang="en-US" sz="1600">
              <a:sym typeface="+mn-ea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220470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102" name="直接连接符 101"/>
          <p:cNvCxnSpPr>
            <a:stCxn id="101" idx="2"/>
            <a:endCxn id="110" idx="7"/>
          </p:cNvCxnSpPr>
          <p:nvPr/>
        </p:nvCxnSpPr>
        <p:spPr>
          <a:xfrm flipH="1">
            <a:off x="623570" y="4079875"/>
            <a:ext cx="596900" cy="65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1614805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104" name="椭圆 103"/>
          <p:cNvSpPr/>
          <p:nvPr/>
        </p:nvSpPr>
        <p:spPr>
          <a:xfrm>
            <a:off x="2403475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105" name="椭圆 104"/>
          <p:cNvSpPr/>
          <p:nvPr/>
        </p:nvSpPr>
        <p:spPr>
          <a:xfrm>
            <a:off x="1373505" y="557784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40</a:t>
            </a:r>
            <a:endParaRPr lang="en-US" altLang="zh-CN" sz="2000"/>
          </a:p>
        </p:txBody>
      </p:sp>
      <p:sp>
        <p:nvSpPr>
          <p:cNvPr id="106" name="椭圆 105"/>
          <p:cNvSpPr/>
          <p:nvPr/>
        </p:nvSpPr>
        <p:spPr>
          <a:xfrm>
            <a:off x="1811655" y="557784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50</a:t>
            </a:r>
            <a:endParaRPr lang="en-US" altLang="zh-CN" sz="2000"/>
          </a:p>
        </p:txBody>
      </p:sp>
      <p:sp>
        <p:nvSpPr>
          <p:cNvPr id="107" name="椭圆 106"/>
          <p:cNvSpPr/>
          <p:nvPr/>
        </p:nvSpPr>
        <p:spPr>
          <a:xfrm>
            <a:off x="2009140" y="38741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60</a:t>
            </a:r>
            <a:endParaRPr lang="en-US" altLang="zh-CN" sz="2000"/>
          </a:p>
        </p:txBody>
      </p:sp>
      <p:sp>
        <p:nvSpPr>
          <p:cNvPr id="108" name="椭圆 107"/>
          <p:cNvSpPr/>
          <p:nvPr/>
        </p:nvSpPr>
        <p:spPr>
          <a:xfrm>
            <a:off x="2891155" y="557784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70</a:t>
            </a:r>
            <a:endParaRPr lang="en-US" altLang="zh-CN" sz="2000"/>
          </a:p>
        </p:txBody>
      </p:sp>
      <p:sp>
        <p:nvSpPr>
          <p:cNvPr id="109" name="椭圆 108"/>
          <p:cNvSpPr/>
          <p:nvPr/>
        </p:nvSpPr>
        <p:spPr>
          <a:xfrm>
            <a:off x="852170" y="467296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110" name="椭圆 109"/>
          <p:cNvSpPr/>
          <p:nvPr/>
        </p:nvSpPr>
        <p:spPr>
          <a:xfrm>
            <a:off x="273050" y="467296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111" name="直接连接符 110"/>
          <p:cNvCxnSpPr>
            <a:stCxn id="103" idx="2"/>
            <a:endCxn id="109" idx="0"/>
          </p:cNvCxnSpPr>
          <p:nvPr/>
        </p:nvCxnSpPr>
        <p:spPr>
          <a:xfrm flipH="1">
            <a:off x="1057910" y="4079875"/>
            <a:ext cx="556895" cy="59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106" idx="0"/>
          </p:cNvCxnSpPr>
          <p:nvPr/>
        </p:nvCxnSpPr>
        <p:spPr>
          <a:xfrm>
            <a:off x="1994535" y="4187190"/>
            <a:ext cx="22860" cy="13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/>
          <p:cNvSpPr/>
          <p:nvPr/>
        </p:nvSpPr>
        <p:spPr>
          <a:xfrm>
            <a:off x="3453765" y="467296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114" name="直接连接符 113"/>
          <p:cNvCxnSpPr>
            <a:stCxn id="104" idx="6"/>
            <a:endCxn id="113" idx="0"/>
          </p:cNvCxnSpPr>
          <p:nvPr/>
        </p:nvCxnSpPr>
        <p:spPr>
          <a:xfrm>
            <a:off x="2814320" y="4079875"/>
            <a:ext cx="845185" cy="593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453005" y="5577840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65</a:t>
            </a:r>
            <a:endParaRPr lang="en-US" altLang="zh-CN" sz="2000"/>
          </a:p>
        </p:txBody>
      </p:sp>
      <p:sp>
        <p:nvSpPr>
          <p:cNvPr id="116" name="文本框 115"/>
          <p:cNvSpPr txBox="1"/>
          <p:nvPr/>
        </p:nvSpPr>
        <p:spPr>
          <a:xfrm>
            <a:off x="2722245" y="3874135"/>
            <a:ext cx="1586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KEY[20,30,60,80]</a:t>
            </a:r>
            <a:endParaRPr lang="zh-CN" altLang="en-US" sz="1600">
              <a:sym typeface="+mn-e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2700655" y="4077335"/>
            <a:ext cx="14827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Child[A,B,C,E,D]</a:t>
            </a:r>
            <a:endParaRPr lang="zh-CN" altLang="en-US" sz="1600">
              <a:sym typeface="+mn-e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90830" y="444817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78205" y="4448175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556635" y="4448175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cxnSp>
        <p:nvCxnSpPr>
          <p:cNvPr id="123" name="直接连接符 122"/>
          <p:cNvCxnSpPr>
            <a:stCxn id="107" idx="6"/>
            <a:endCxn id="108" idx="0"/>
          </p:cNvCxnSpPr>
          <p:nvPr/>
        </p:nvCxnSpPr>
        <p:spPr>
          <a:xfrm>
            <a:off x="2419985" y="4079875"/>
            <a:ext cx="676910" cy="1497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1873885" y="5265420"/>
            <a:ext cx="291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885440" y="5265420"/>
            <a:ext cx="281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zh-CN" altLang="en-US" sz="1600"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853430" y="29356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左边继承旧</a:t>
            </a:r>
            <a:r>
              <a:rPr lang="zh-CN" altLang="en-US">
                <a:sym typeface="+mn-ea"/>
              </a:rPr>
              <a:t>节点</a:t>
            </a:r>
            <a:endParaRPr lang="zh-CN" altLang="en-US">
              <a:sym typeface="+mn-ea"/>
            </a:endParaRPr>
          </a:p>
        </p:txBody>
      </p:sp>
      <p:cxnSp>
        <p:nvCxnSpPr>
          <p:cNvPr id="128" name="直接连接符 127"/>
          <p:cNvCxnSpPr>
            <a:stCxn id="52" idx="3"/>
          </p:cNvCxnSpPr>
          <p:nvPr/>
        </p:nvCxnSpPr>
        <p:spPr>
          <a:xfrm flipH="1">
            <a:off x="969645" y="2261235"/>
            <a:ext cx="504190" cy="67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53" idx="3"/>
          </p:cNvCxnSpPr>
          <p:nvPr/>
        </p:nvCxnSpPr>
        <p:spPr>
          <a:xfrm flipH="1">
            <a:off x="1440180" y="2261235"/>
            <a:ext cx="471805" cy="678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54" idx="3"/>
          </p:cNvCxnSpPr>
          <p:nvPr/>
        </p:nvCxnSpPr>
        <p:spPr>
          <a:xfrm flipH="1">
            <a:off x="1784350" y="2261235"/>
            <a:ext cx="565785" cy="68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6" idx="3"/>
          </p:cNvCxnSpPr>
          <p:nvPr/>
        </p:nvCxnSpPr>
        <p:spPr>
          <a:xfrm flipH="1">
            <a:off x="2545080" y="3091180"/>
            <a:ext cx="18288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66" idx="5"/>
          </p:cNvCxnSpPr>
          <p:nvPr/>
        </p:nvCxnSpPr>
        <p:spPr>
          <a:xfrm>
            <a:off x="3018155" y="3091180"/>
            <a:ext cx="172720" cy="290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55" idx="5"/>
          </p:cNvCxnSpPr>
          <p:nvPr/>
        </p:nvCxnSpPr>
        <p:spPr>
          <a:xfrm>
            <a:off x="3078480" y="2261235"/>
            <a:ext cx="478155" cy="61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856615" y="2733040"/>
            <a:ext cx="280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316990" y="277685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en-US" altLang="zh-CN" sz="1600">
              <a:sym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392805" y="2738755"/>
            <a:ext cx="24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f</a:t>
            </a:r>
            <a:endParaRPr lang="en-US" altLang="zh-CN" sz="1600"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2453005" y="2538095"/>
            <a:ext cx="6985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d64</a:t>
            </a:r>
            <a:endParaRPr lang="en-US" altLang="zh-CN" sz="1600">
              <a:sym typeface="+mn-ea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691005" y="2758440"/>
            <a:ext cx="474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c59</a:t>
            </a:r>
            <a:endParaRPr lang="en-US" altLang="zh-CN" sz="1600">
              <a:sym typeface="+mn-ea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078480" y="3261360"/>
            <a:ext cx="2838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cxnSp>
        <p:nvCxnSpPr>
          <p:cNvPr id="141" name="直接连接符 140"/>
          <p:cNvCxnSpPr>
            <a:stCxn id="78" idx="3"/>
          </p:cNvCxnSpPr>
          <p:nvPr/>
        </p:nvCxnSpPr>
        <p:spPr>
          <a:xfrm flipH="1">
            <a:off x="7383780" y="3226435"/>
            <a:ext cx="79248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78" idx="5"/>
          </p:cNvCxnSpPr>
          <p:nvPr/>
        </p:nvCxnSpPr>
        <p:spPr>
          <a:xfrm flipH="1">
            <a:off x="7720965" y="3226435"/>
            <a:ext cx="74549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87" idx="3"/>
          </p:cNvCxnSpPr>
          <p:nvPr/>
        </p:nvCxnSpPr>
        <p:spPr>
          <a:xfrm flipH="1">
            <a:off x="8138160" y="3226435"/>
            <a:ext cx="679450" cy="86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87" idx="5"/>
          </p:cNvCxnSpPr>
          <p:nvPr/>
        </p:nvCxnSpPr>
        <p:spPr>
          <a:xfrm flipH="1">
            <a:off x="9052560" y="3226435"/>
            <a:ext cx="55245" cy="74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80" idx="5"/>
          </p:cNvCxnSpPr>
          <p:nvPr/>
        </p:nvCxnSpPr>
        <p:spPr>
          <a:xfrm flipH="1">
            <a:off x="9500235" y="3226435"/>
            <a:ext cx="45720" cy="70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7260590" y="382968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en-US" altLang="zh-CN" sz="1600">
              <a:sym typeface="+mn-ea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336405" y="3791585"/>
            <a:ext cx="24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f</a:t>
            </a:r>
            <a:endParaRPr lang="en-US" altLang="zh-CN" sz="16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18145" y="3928110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en-US" altLang="zh-CN" sz="1600">
              <a:sym typeface="+mn-ea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634605" y="3811270"/>
            <a:ext cx="474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c59</a:t>
            </a:r>
            <a:endParaRPr lang="en-US" altLang="zh-CN" sz="1600">
              <a:sym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900160" y="3811270"/>
            <a:ext cx="2838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cxnSp>
        <p:nvCxnSpPr>
          <p:cNvPr id="151" name="直接连接符 150"/>
          <p:cNvCxnSpPr>
            <a:stCxn id="77" idx="2"/>
          </p:cNvCxnSpPr>
          <p:nvPr/>
        </p:nvCxnSpPr>
        <p:spPr>
          <a:xfrm flipH="1">
            <a:off x="7182485" y="3081020"/>
            <a:ext cx="495300" cy="7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6988175" y="3663315"/>
            <a:ext cx="280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71090" y="327850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en-US" altLang="zh-CN" sz="1600">
              <a:sym typeface="+mn-ea"/>
            </a:endParaRPr>
          </a:p>
        </p:txBody>
      </p:sp>
      <p:cxnSp>
        <p:nvCxnSpPr>
          <p:cNvPr id="154" name="直接连接符 153"/>
          <p:cNvCxnSpPr>
            <a:stCxn id="55" idx="3"/>
            <a:endCxn id="66" idx="0"/>
          </p:cNvCxnSpPr>
          <p:nvPr/>
        </p:nvCxnSpPr>
        <p:spPr>
          <a:xfrm>
            <a:off x="2788285" y="2261235"/>
            <a:ext cx="85090" cy="478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3549650" y="2387600"/>
            <a:ext cx="1586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KEY[40,50,60,70]</a:t>
            </a:r>
            <a:endParaRPr lang="zh-CN" altLang="en-US" sz="1600">
              <a:sym typeface="+mn-ea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556635" y="2629535"/>
            <a:ext cx="1586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</a:t>
            </a:r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d,f]</a:t>
            </a:r>
            <a:endParaRPr lang="zh-CN" altLang="en-US" sz="1600">
              <a:sym typeface="+mn-ea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3598545" y="3070225"/>
            <a:ext cx="1277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KEY[65,0,0,0]</a:t>
            </a:r>
            <a:endParaRPr lang="zh-CN" altLang="en-US" sz="1600">
              <a:sym typeface="+mn-ea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3605530" y="3312160"/>
            <a:ext cx="17310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</a:t>
            </a:r>
            <a:r>
              <a:rPr lang="en-US" sz="1600">
                <a:sym typeface="+mn-ea"/>
              </a:rPr>
              <a:t>d,e,nil</a:t>
            </a:r>
            <a:r>
              <a:rPr lang="en-US" sz="1600">
                <a:sym typeface="+mn-ea"/>
              </a:rPr>
              <a:t>,nil,nil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37374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KEY[65,70,0,0]</a:t>
            </a:r>
            <a:endParaRPr lang="zh-CN" altLang="en-US" sz="1600">
              <a:sym typeface="+mn-ea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380730" y="5209540"/>
            <a:ext cx="1581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</a:t>
            </a:r>
            <a:r>
              <a:rPr lang="en-US" altLang="zh-CN" sz="1600">
                <a:sym typeface="+mn-ea"/>
              </a:rPr>
              <a:t>d,e,f,nil,nil]</a:t>
            </a:r>
            <a:endParaRPr lang="zh-CN" altLang="en-US" sz="1600">
              <a:sym typeface="+mn-ea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7720965" y="4335780"/>
            <a:ext cx="1277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KEY[60,0,0,0]</a:t>
            </a:r>
            <a:endParaRPr lang="zh-CN" altLang="en-US" sz="1600">
              <a:sym typeface="+mn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727950" y="4577715"/>
            <a:ext cx="1729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Child[C,E</a:t>
            </a:r>
            <a:r>
              <a:rPr lang="en-US" sz="1600">
                <a:sym typeface="+mn-ea"/>
              </a:rPr>
              <a:t>,nil,nil,nil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34936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KEY[40,50,0,0]</a:t>
            </a:r>
            <a:endParaRPr lang="zh-CN" altLang="en-US" sz="1600">
              <a:sym typeface="+mn-ea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6356350" y="5209540"/>
            <a:ext cx="1613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</a:t>
            </a:r>
            <a:r>
              <a:rPr lang="en-US" sz="1600">
                <a:sym typeface="+mn-ea"/>
              </a:rPr>
              <a:t>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" name="椭圆 72"/>
          <p:cNvSpPr/>
          <p:nvPr/>
        </p:nvSpPr>
        <p:spPr>
          <a:xfrm>
            <a:off x="75247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20</a:t>
            </a:r>
            <a:endParaRPr lang="en-US" altLang="zh-CN" sz="2000"/>
          </a:p>
        </p:txBody>
      </p:sp>
      <p:cxnSp>
        <p:nvCxnSpPr>
          <p:cNvPr id="74" name="直接连接符 73"/>
          <p:cNvCxnSpPr>
            <a:stCxn id="76" idx="2"/>
            <a:endCxn id="82" idx="7"/>
          </p:cNvCxnSpPr>
          <p:nvPr/>
        </p:nvCxnSpPr>
        <p:spPr>
          <a:xfrm>
            <a:off x="8401050" y="1374775"/>
            <a:ext cx="761365" cy="87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796290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30</a:t>
            </a:r>
            <a:endParaRPr lang="en-US" altLang="zh-CN" sz="2000"/>
          </a:p>
        </p:txBody>
      </p:sp>
      <p:sp>
        <p:nvSpPr>
          <p:cNvPr id="76" name="椭圆 75"/>
          <p:cNvSpPr/>
          <p:nvPr/>
        </p:nvSpPr>
        <p:spPr>
          <a:xfrm>
            <a:off x="8401050" y="116903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80</a:t>
            </a:r>
            <a:endParaRPr lang="en-US" altLang="zh-CN" sz="2000"/>
          </a:p>
        </p:txBody>
      </p:sp>
      <p:sp>
        <p:nvSpPr>
          <p:cNvPr id="77" name="椭圆 76"/>
          <p:cNvSpPr/>
          <p:nvPr/>
        </p:nvSpPr>
        <p:spPr>
          <a:xfrm>
            <a:off x="503618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7</a:t>
            </a:r>
            <a:endParaRPr lang="en-US" altLang="zh-CN" sz="2000"/>
          </a:p>
        </p:txBody>
      </p:sp>
      <p:sp>
        <p:nvSpPr>
          <p:cNvPr id="78" name="椭圆 77"/>
          <p:cNvSpPr/>
          <p:nvPr/>
        </p:nvSpPr>
        <p:spPr>
          <a:xfrm>
            <a:off x="54743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79" name="椭圆 78"/>
          <p:cNvSpPr/>
          <p:nvPr/>
        </p:nvSpPr>
        <p:spPr>
          <a:xfrm>
            <a:off x="5952490" y="2126615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10</a:t>
            </a:r>
            <a:endParaRPr lang="en-US" altLang="zh-CN" sz="2000"/>
          </a:p>
        </p:txBody>
      </p:sp>
      <p:sp>
        <p:nvSpPr>
          <p:cNvPr id="80" name="椭圆 79"/>
          <p:cNvSpPr/>
          <p:nvPr/>
        </p:nvSpPr>
        <p:spPr>
          <a:xfrm>
            <a:off x="6553835" y="2875280"/>
            <a:ext cx="410845" cy="4114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15</a:t>
            </a:r>
            <a:endParaRPr lang="en-US" altLang="zh-CN" sz="2000"/>
          </a:p>
        </p:txBody>
      </p:sp>
      <p:sp>
        <p:nvSpPr>
          <p:cNvPr id="81" name="椭圆 80"/>
          <p:cNvSpPr/>
          <p:nvPr/>
        </p:nvSpPr>
        <p:spPr>
          <a:xfrm>
            <a:off x="7689850" y="218694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sp>
        <p:nvSpPr>
          <p:cNvPr id="82" name="椭圆 81"/>
          <p:cNvSpPr/>
          <p:nvPr/>
        </p:nvSpPr>
        <p:spPr>
          <a:xfrm>
            <a:off x="8811895" y="2186940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3" name="直接连接符 82"/>
          <p:cNvCxnSpPr>
            <a:stCxn id="75" idx="2"/>
            <a:endCxn id="81" idx="0"/>
          </p:cNvCxnSpPr>
          <p:nvPr/>
        </p:nvCxnSpPr>
        <p:spPr>
          <a:xfrm flipH="1">
            <a:off x="7895590" y="1374775"/>
            <a:ext cx="67310" cy="8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3" idx="2"/>
            <a:endCxn id="79" idx="0"/>
          </p:cNvCxnSpPr>
          <p:nvPr/>
        </p:nvCxnSpPr>
        <p:spPr>
          <a:xfrm flipH="1">
            <a:off x="6158230" y="1374775"/>
            <a:ext cx="1366520" cy="75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9758045" y="1970405"/>
            <a:ext cx="410845" cy="41148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endParaRPr lang="en-US" altLang="zh-CN" sz="2000"/>
          </a:p>
        </p:txBody>
      </p:sp>
      <p:cxnSp>
        <p:nvCxnSpPr>
          <p:cNvPr id="86" name="直接连接符 85"/>
          <p:cNvCxnSpPr>
            <a:stCxn id="76" idx="6"/>
            <a:endCxn id="85" idx="0"/>
          </p:cNvCxnSpPr>
          <p:nvPr/>
        </p:nvCxnSpPr>
        <p:spPr>
          <a:xfrm>
            <a:off x="8811895" y="1374775"/>
            <a:ext cx="1151890" cy="595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6115685" y="2875280"/>
            <a:ext cx="410845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000"/>
              <a:t>12</a:t>
            </a:r>
            <a:endParaRPr lang="en-US" altLang="zh-CN" sz="2000"/>
          </a:p>
        </p:txBody>
      </p:sp>
      <p:sp>
        <p:nvSpPr>
          <p:cNvPr id="90" name="文本框 89"/>
          <p:cNvSpPr txBox="1"/>
          <p:nvPr/>
        </p:nvSpPr>
        <p:spPr>
          <a:xfrm>
            <a:off x="6595110" y="1745615"/>
            <a:ext cx="5035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ym typeface="+mn-ea"/>
              </a:rPr>
              <a:t>旧</a:t>
            </a:r>
            <a:r>
              <a:rPr lang="en-US" altLang="zh-CN" sz="1600">
                <a:sym typeface="+mn-ea"/>
              </a:rPr>
              <a:t>A</a:t>
            </a:r>
            <a:endParaRPr lang="zh-CN" altLang="en-US" sz="1600"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78420" y="1945640"/>
            <a:ext cx="2933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zh-CN" altLang="en-US" sz="1600"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311140" y="2465705"/>
            <a:ext cx="281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9860915" y="1745615"/>
            <a:ext cx="3079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zh-CN" altLang="en-US" sz="1600">
              <a:sym typeface="+mn-ea"/>
            </a:endParaRPr>
          </a:p>
        </p:txBody>
      </p:sp>
      <p:cxnSp>
        <p:nvCxnSpPr>
          <p:cNvPr id="94" name="直接连接符 93"/>
          <p:cNvCxnSpPr>
            <a:stCxn id="79" idx="2"/>
            <a:endCxn id="77" idx="0"/>
          </p:cNvCxnSpPr>
          <p:nvPr/>
        </p:nvCxnSpPr>
        <p:spPr>
          <a:xfrm flipH="1">
            <a:off x="5241925" y="2332355"/>
            <a:ext cx="710565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9" idx="6"/>
            <a:endCxn id="80" idx="0"/>
          </p:cNvCxnSpPr>
          <p:nvPr/>
        </p:nvCxnSpPr>
        <p:spPr>
          <a:xfrm>
            <a:off x="6363335" y="2332355"/>
            <a:ext cx="39624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8811895" y="1945640"/>
            <a:ext cx="2914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</a:t>
            </a:r>
            <a:endParaRPr lang="zh-CN" altLang="en-US" sz="1600"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548120" y="2562860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969510" y="367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右边继承旧</a:t>
            </a:r>
            <a:r>
              <a:rPr lang="zh-CN" altLang="en-US">
                <a:sym typeface="+mn-ea"/>
              </a:rPr>
              <a:t>节点</a:t>
            </a:r>
            <a:endParaRPr lang="zh-CN" altLang="en-US">
              <a:sym typeface="+mn-ea"/>
            </a:endParaRPr>
          </a:p>
        </p:txBody>
      </p:sp>
      <p:cxnSp>
        <p:nvCxnSpPr>
          <p:cNvPr id="141" name="直接连接符 140"/>
          <p:cNvCxnSpPr>
            <a:stCxn id="78" idx="3"/>
          </p:cNvCxnSpPr>
          <p:nvPr/>
        </p:nvCxnSpPr>
        <p:spPr>
          <a:xfrm flipH="1">
            <a:off x="4742180" y="3226435"/>
            <a:ext cx="79248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78" idx="5"/>
          </p:cNvCxnSpPr>
          <p:nvPr/>
        </p:nvCxnSpPr>
        <p:spPr>
          <a:xfrm flipH="1">
            <a:off x="5079365" y="3226435"/>
            <a:ext cx="745490" cy="766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87" idx="3"/>
          </p:cNvCxnSpPr>
          <p:nvPr/>
        </p:nvCxnSpPr>
        <p:spPr>
          <a:xfrm flipH="1">
            <a:off x="5496560" y="3226435"/>
            <a:ext cx="679450" cy="86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87" idx="5"/>
          </p:cNvCxnSpPr>
          <p:nvPr/>
        </p:nvCxnSpPr>
        <p:spPr>
          <a:xfrm flipH="1">
            <a:off x="6410960" y="3226435"/>
            <a:ext cx="55245" cy="74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80" idx="5"/>
          </p:cNvCxnSpPr>
          <p:nvPr/>
        </p:nvCxnSpPr>
        <p:spPr>
          <a:xfrm flipH="1">
            <a:off x="6858635" y="3226435"/>
            <a:ext cx="45720" cy="70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4618990" y="3829685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b</a:t>
            </a:r>
            <a:endParaRPr lang="en-US" altLang="zh-CN" sz="1600">
              <a:sym typeface="+mn-ea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694805" y="3791585"/>
            <a:ext cx="245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f</a:t>
            </a:r>
            <a:endParaRPr lang="en-US" altLang="zh-CN" sz="1600"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376545" y="3928110"/>
            <a:ext cx="2895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d</a:t>
            </a:r>
            <a:endParaRPr lang="en-US" altLang="zh-CN" sz="1600">
              <a:sym typeface="+mn-ea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993005" y="3811270"/>
            <a:ext cx="474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c59</a:t>
            </a:r>
            <a:endParaRPr lang="en-US" altLang="zh-CN" sz="1600">
              <a:sym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258560" y="3811270"/>
            <a:ext cx="2838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e</a:t>
            </a:r>
            <a:endParaRPr lang="en-US" altLang="zh-CN" sz="1600">
              <a:sym typeface="+mn-ea"/>
            </a:endParaRPr>
          </a:p>
        </p:txBody>
      </p:sp>
      <p:cxnSp>
        <p:nvCxnSpPr>
          <p:cNvPr id="151" name="直接连接符 150"/>
          <p:cNvCxnSpPr>
            <a:stCxn id="77" idx="2"/>
          </p:cNvCxnSpPr>
          <p:nvPr/>
        </p:nvCxnSpPr>
        <p:spPr>
          <a:xfrm flipH="1">
            <a:off x="4540885" y="3081020"/>
            <a:ext cx="495300" cy="73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4346575" y="3663315"/>
            <a:ext cx="2800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a</a:t>
            </a:r>
            <a:endParaRPr lang="en-US" altLang="zh-CN" sz="1600">
              <a:sym typeface="+mn-ea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73214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KEY[65,70,0,0]</a:t>
            </a:r>
            <a:endParaRPr lang="zh-CN" altLang="en-US" sz="1600">
              <a:sym typeface="+mn-ea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739130" y="5209540"/>
            <a:ext cx="15811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</a:t>
            </a:r>
            <a:r>
              <a:rPr lang="en-US" altLang="zh-CN" sz="1600">
                <a:sym typeface="+mn-ea"/>
              </a:rPr>
              <a:t>d,e,f,nil,nil]</a:t>
            </a:r>
            <a:endParaRPr lang="zh-CN" altLang="en-US" sz="1600">
              <a:sym typeface="+mn-ea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5079365" y="4335780"/>
            <a:ext cx="12776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KEY[60,0,0,0]</a:t>
            </a:r>
            <a:endParaRPr lang="zh-CN" altLang="en-US" sz="1600">
              <a:sym typeface="+mn-ea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086350" y="4577715"/>
            <a:ext cx="1729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Child[C,E</a:t>
            </a:r>
            <a:r>
              <a:rPr lang="en-US" sz="1600">
                <a:sym typeface="+mn-ea"/>
              </a:rPr>
              <a:t>,nil,nil,nil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3707765" y="4967605"/>
            <a:ext cx="1380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KEY[40,50,0,0]</a:t>
            </a:r>
            <a:endParaRPr lang="zh-CN" altLang="en-US" sz="1600">
              <a:sym typeface="+mn-ea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714750" y="5209540"/>
            <a:ext cx="161353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sym typeface="+mn-ea"/>
              </a:rPr>
              <a:t>Child[a,b,c,</a:t>
            </a:r>
            <a:r>
              <a:rPr lang="en-US" sz="1600">
                <a:sym typeface="+mn-ea"/>
              </a:rPr>
              <a:t>nil,nil</a:t>
            </a:r>
            <a:r>
              <a:rPr lang="en-US" altLang="zh-CN" sz="1600">
                <a:sym typeface="+mn-ea"/>
              </a:rPr>
              <a:t>]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880745" y="1950720"/>
            <a:ext cx="512445" cy="522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40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1864995" y="104838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50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244215" y="2128520"/>
            <a:ext cx="512445" cy="5226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70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89230" y="3314065"/>
            <a:ext cx="511810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8" name="椭圆 7"/>
          <p:cNvSpPr/>
          <p:nvPr/>
        </p:nvSpPr>
        <p:spPr>
          <a:xfrm>
            <a:off x="1216025" y="331406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2561590" y="318325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60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4228465" y="2982595"/>
            <a:ext cx="512445" cy="52260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80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287337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3" name="椭圆 12"/>
          <p:cNvSpPr/>
          <p:nvPr/>
        </p:nvSpPr>
        <p:spPr>
          <a:xfrm>
            <a:off x="3680460" y="416750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椭圆 13"/>
          <p:cNvSpPr/>
          <p:nvPr/>
        </p:nvSpPr>
        <p:spPr>
          <a:xfrm>
            <a:off x="4956175" y="426783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5" name="直接连接符 14"/>
          <p:cNvCxnSpPr>
            <a:stCxn id="5" idx="4"/>
            <a:endCxn id="4" idx="7"/>
          </p:cNvCxnSpPr>
          <p:nvPr/>
        </p:nvCxnSpPr>
        <p:spPr>
          <a:xfrm flipH="1">
            <a:off x="1318260" y="1570990"/>
            <a:ext cx="803275" cy="456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5"/>
            <a:endCxn id="8" idx="0"/>
          </p:cNvCxnSpPr>
          <p:nvPr/>
        </p:nvCxnSpPr>
        <p:spPr>
          <a:xfrm>
            <a:off x="1318260" y="2396490"/>
            <a:ext cx="154305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3"/>
            <a:endCxn id="7" idx="0"/>
          </p:cNvCxnSpPr>
          <p:nvPr/>
        </p:nvCxnSpPr>
        <p:spPr>
          <a:xfrm flipH="1">
            <a:off x="445135" y="2396490"/>
            <a:ext cx="510540" cy="91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864995" y="4137025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19" name="直接连接符 18"/>
          <p:cNvCxnSpPr>
            <a:stCxn id="9" idx="3"/>
          </p:cNvCxnSpPr>
          <p:nvPr/>
        </p:nvCxnSpPr>
        <p:spPr>
          <a:xfrm flipH="1">
            <a:off x="2038350" y="3629025"/>
            <a:ext cx="598170" cy="61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9" idx="0"/>
          </p:cNvCxnSpPr>
          <p:nvPr/>
        </p:nvCxnSpPr>
        <p:spPr>
          <a:xfrm flipH="1">
            <a:off x="2818130" y="2574290"/>
            <a:ext cx="501015" cy="60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6" idx="1"/>
          </p:cNvCxnSpPr>
          <p:nvPr/>
        </p:nvCxnSpPr>
        <p:spPr>
          <a:xfrm>
            <a:off x="2377440" y="1310005"/>
            <a:ext cx="941705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816350" y="3513455"/>
            <a:ext cx="561975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05530" y="2669540"/>
            <a:ext cx="763270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79950" y="3386455"/>
            <a:ext cx="365125" cy="916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9" idx="5"/>
            <a:endCxn id="12" idx="0"/>
          </p:cNvCxnSpPr>
          <p:nvPr/>
        </p:nvCxnSpPr>
        <p:spPr>
          <a:xfrm>
            <a:off x="2999105" y="3629025"/>
            <a:ext cx="13081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1864995" y="139700"/>
            <a:ext cx="512445" cy="5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altLang="zh-CN" sz="2800"/>
              <a:t> </a:t>
            </a:r>
            <a:endParaRPr lang="en-US" altLang="zh-CN" sz="2800"/>
          </a:p>
        </p:txBody>
      </p:sp>
      <p:cxnSp>
        <p:nvCxnSpPr>
          <p:cNvPr id="48" name="直接连接符 47"/>
          <p:cNvCxnSpPr>
            <a:stCxn id="47" idx="4"/>
            <a:endCxn id="5" idx="0"/>
          </p:cNvCxnSpPr>
          <p:nvPr/>
        </p:nvCxnSpPr>
        <p:spPr>
          <a:xfrm>
            <a:off x="2121535" y="662305"/>
            <a:ext cx="0" cy="38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05530" y="294005"/>
            <a:ext cx="398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[8]黑</a:t>
            </a:r>
            <a:r>
              <a:rPr lang="zh-CN" altLang="en-US"/>
              <a:t>红</a:t>
            </a:r>
            <a:r>
              <a:rPr lang="en-US" altLang="zh-CN"/>
              <a:t>黑黑=</a:t>
            </a:r>
            <a:r>
              <a:rPr lang="zh-CN" altLang="en-US"/>
              <a:t>》左旋，右侄</a:t>
            </a:r>
            <a:r>
              <a:rPr lang="zh-CN" altLang="en-US"/>
              <a:t>改黑，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演示</Application>
  <PresentationFormat>宽屏</PresentationFormat>
  <Paragraphs>542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9</cp:revision>
  <dcterms:created xsi:type="dcterms:W3CDTF">2022-03-13T14:52:00Z</dcterms:created>
  <dcterms:modified xsi:type="dcterms:W3CDTF">2022-03-19T16:14:23Z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C3AC3B70F96E4024B24AC0D6FEAB5DDF</vt:lpwstr>
  </property>
  <property fmtid="{D5CDD505-2E9C-101B-9397-08002B2CF9AE}" pid="3" name="KSOProductBuildVer">
    <vt:lpwstr>2052-11.1.0.11365</vt:lpwstr>
  </property>
</Properties>
</file>