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96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B000F-6138-0543-B1B8-8927E2719DDE}" type="datetimeFigureOut">
              <a:rPr lang="en-US" smtClean="0"/>
              <a:t>4/1/13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239D6-494C-2D4E-8273-17707929C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8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spectral estimation is well represented by its amplitude versus frequency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most often it is the filter representation that can be a help in the application of this spectral envelope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239D6-494C-2D4E-8273-17707929C3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98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BP1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andpass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signal) is divided by the RMS value of this channel, and then multiplied by the RMS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of the other sound.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Sound2’s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envelope is added to whitened sound 1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Confused with RMS , why a filter in the codes??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Epsi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whitening indicator, the less, the whiter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239D6-494C-2D4E-8273-17707929C3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87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BP1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andpass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signal) is divided by the RMS value of this channel, and then multiplied by the RMS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of the other sound.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Sound2’s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envelope is added to whitened sound 1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Confused with RMS , why a filter in the codes??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Epsi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whitening indicator, the less, the whiter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239D6-494C-2D4E-8273-17707929C3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87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 process of Formant changing by time-domain processing.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239D6-494C-2D4E-8273-17707929C3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09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page talk</a:t>
            </a:r>
            <a:r>
              <a:rPr lang="en-US" baseline="0" dirty="0" smtClean="0"/>
              <a:t> about time domain interpolation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239D6-494C-2D4E-8273-17707929C3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78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</a:t>
            </a:r>
            <a:r>
              <a:rPr lang="en-US" baseline="0" dirty="0" smtClean="0"/>
              <a:t> -&gt;interpolated -&gt;formant changed spectrum</a:t>
            </a:r>
          </a:p>
          <a:p>
            <a:r>
              <a:rPr lang="en-US" baseline="0" dirty="0" smtClean="0"/>
              <a:t>Show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239D6-494C-2D4E-8273-17707929C3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43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have the decomposition of sound grains in the frequency domain according to E (f ) · H (f ), where E (f ) represents the Fourier transform of the excitation and H (f ) is the spectral envelope (H (f ) 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 (f )]), we can perform spectral interpolation between two sounds by mixing according to </a:t>
            </a:r>
            <a:endParaRPr lang="en-US" dirty="0" smtClean="0"/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(f ) = [e1E1(f ) + e2E2(f )] · [c1H1(f ) + c2H2(f )]. </a:t>
            </a:r>
            <a:endParaRPr lang="en-US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239D6-494C-2D4E-8273-17707929C3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19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8D6E-04DC-064F-8440-C74173085475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AB55-F138-0140-B989-E9A6E05B3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8D6E-04DC-064F-8440-C74173085475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AB55-F138-0140-B989-E9A6E05B3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8D6E-04DC-064F-8440-C74173085475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AB55-F138-0140-B989-E9A6E05B3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8D6E-04DC-064F-8440-C74173085475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AB55-F138-0140-B989-E9A6E05B3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8D6E-04DC-064F-8440-C74173085475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AB55-F138-0140-B989-E9A6E05B3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8D6E-04DC-064F-8440-C74173085475}" type="datetimeFigureOut">
              <a:rPr lang="en-US" smtClean="0"/>
              <a:t>4/1/13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AB55-F138-0140-B989-E9A6E05B3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8D6E-04DC-064F-8440-C74173085475}" type="datetimeFigureOut">
              <a:rPr lang="en-US" smtClean="0"/>
              <a:t>4/1/13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AB55-F138-0140-B989-E9A6E05B3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8D6E-04DC-064F-8440-C74173085475}" type="datetimeFigureOut">
              <a:rPr lang="en-US" smtClean="0"/>
              <a:t>4/1/13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AB55-F138-0140-B989-E9A6E05B3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8D6E-04DC-064F-8440-C74173085475}" type="datetimeFigureOut">
              <a:rPr lang="en-US" smtClean="0"/>
              <a:t>4/1/13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AB55-F138-0140-B989-E9A6E05B3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8D6E-04DC-064F-8440-C74173085475}" type="datetimeFigureOut">
              <a:rPr lang="en-US" smtClean="0"/>
              <a:t>4/1/13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AB55-F138-0140-B989-E9A6E05B3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8D6E-04DC-064F-8440-C74173085475}" type="datetimeFigureOut">
              <a:rPr lang="en-US" smtClean="0"/>
              <a:t>4/1/13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AB55-F138-0140-B989-E9A6E05B3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F8D6E-04DC-064F-8440-C74173085475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EAB55-F138-0140-B989-E9A6E05B3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Source filter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9646" y="4150127"/>
            <a:ext cx="6400800" cy="1752600"/>
          </a:xfrm>
        </p:spPr>
        <p:txBody>
          <a:bodyPr/>
          <a:lstStyle/>
          <a:p>
            <a:r>
              <a:rPr lang="en-US" dirty="0" smtClean="0"/>
              <a:t>Part II</a:t>
            </a:r>
          </a:p>
          <a:p>
            <a:endParaRPr lang="en-US" sz="2000" dirty="0" smtClean="0"/>
          </a:p>
          <a:p>
            <a:r>
              <a:rPr lang="en-US" sz="2000" dirty="0" smtClean="0"/>
              <a:t>Ziwen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963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prstClr val="white"/>
                </a:solidFill>
              </a:rPr>
              <a:t>Review cross synthesis with two sounds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67" r="979"/>
          <a:stretch/>
        </p:blipFill>
        <p:spPr>
          <a:xfrm>
            <a:off x="1385517" y="1600200"/>
            <a:ext cx="6465746" cy="4525963"/>
          </a:xfrm>
        </p:spPr>
      </p:pic>
    </p:spTree>
    <p:extLst>
      <p:ext uri="{BB962C8B-B14F-4D97-AF65-F5344CB8AC3E}">
        <p14:creationId xmlns:p14="http://schemas.microsoft.com/office/powerpoint/2010/main" val="2745478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One input, interpolate to generate x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(n) 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8682" b="-86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6964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19165" b="-19165"/>
          <a:stretch>
            <a:fillRect/>
          </a:stretch>
        </p:blipFill>
        <p:spPr>
          <a:xfrm>
            <a:off x="457200" y="1963101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835982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</a:t>
            </a:r>
            <a:r>
              <a:rPr lang="en-US" dirty="0" err="1" smtClean="0"/>
              <a:t>cepstrum</a:t>
            </a:r>
            <a:r>
              <a:rPr lang="en-US" dirty="0" smtClean="0"/>
              <a:t> as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8841" b="-8841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834803" y="4127242"/>
            <a:ext cx="1259178" cy="703605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28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198" b="1311"/>
          <a:stretch/>
        </p:blipFill>
        <p:spPr>
          <a:xfrm>
            <a:off x="457201" y="444403"/>
            <a:ext cx="8229600" cy="19464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5393"/>
          <a:stretch/>
        </p:blipFill>
        <p:spPr>
          <a:xfrm>
            <a:off x="457200" y="2589792"/>
            <a:ext cx="8229600" cy="19315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457200" y="4743602"/>
            <a:ext cx="8229600" cy="196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3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Spectral interpolation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47" r="2040"/>
          <a:stretch/>
        </p:blipFill>
        <p:spPr>
          <a:xfrm>
            <a:off x="1006149" y="1600200"/>
            <a:ext cx="7010058" cy="4525963"/>
          </a:xfrm>
        </p:spPr>
      </p:pic>
    </p:spTree>
    <p:extLst>
      <p:ext uri="{BB962C8B-B14F-4D97-AF65-F5344CB8AC3E}">
        <p14:creationId xmlns:p14="http://schemas.microsoft.com/office/powerpoint/2010/main" val="75011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vocoding</a:t>
            </a:r>
            <a:r>
              <a:rPr lang="en-US" altLang="zh-CN" dirty="0"/>
              <a:t>/Cross-synthesis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 filter coefficients from musical instrument</a:t>
            </a:r>
          </a:p>
          <a:p>
            <a:r>
              <a:rPr lang="en-US" dirty="0" smtClean="0"/>
              <a:t>Apply voice/other signal </a:t>
            </a:r>
            <a:r>
              <a:rPr lang="en-US" smtClean="0"/>
              <a:t>as input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0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Filter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channel vocoder uses the weighted sum of filtered </a:t>
            </a:r>
            <a:r>
              <a:rPr lang="en-US" dirty="0" err="1"/>
              <a:t>bandpass</a:t>
            </a:r>
            <a:r>
              <a:rPr lang="en-US" dirty="0"/>
              <a:t> </a:t>
            </a:r>
            <a:r>
              <a:rPr lang="en-US" dirty="0" smtClean="0"/>
              <a:t>signals</a:t>
            </a:r>
          </a:p>
          <a:p>
            <a:r>
              <a:rPr lang="en-US" dirty="0" smtClean="0"/>
              <a:t> </a:t>
            </a:r>
            <a:r>
              <a:rPr lang="en-US" dirty="0"/>
              <a:t>the LPC </a:t>
            </a:r>
            <a:r>
              <a:rPr lang="en-US" dirty="0" smtClean="0"/>
              <a:t>calculates </a:t>
            </a:r>
            <a:r>
              <a:rPr lang="en-US" dirty="0"/>
              <a:t>an IIR </a:t>
            </a:r>
            <a:r>
              <a:rPr lang="en-US" dirty="0" smtClean="0"/>
              <a:t>filter</a:t>
            </a:r>
          </a:p>
          <a:p>
            <a:r>
              <a:rPr lang="en-US" dirty="0" smtClean="0"/>
              <a:t>and </a:t>
            </a:r>
            <a:r>
              <a:rPr lang="en-US" dirty="0"/>
              <a:t>even the </a:t>
            </a:r>
            <a:r>
              <a:rPr lang="en-US" dirty="0" err="1"/>
              <a:t>cepstrum</a:t>
            </a:r>
            <a:r>
              <a:rPr lang="en-US" dirty="0"/>
              <a:t> method can be seen as a circular convolution with an FIR filter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2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vocoder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072" r="1172"/>
          <a:stretch/>
        </p:blipFill>
        <p:spPr>
          <a:xfrm>
            <a:off x="1550460" y="1417638"/>
            <a:ext cx="6036895" cy="452596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734" y="5065560"/>
            <a:ext cx="30226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6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Prediction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846" b="-78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62254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Cepstrum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67" r="979"/>
          <a:stretch/>
        </p:blipFill>
        <p:spPr>
          <a:xfrm>
            <a:off x="1385517" y="1600200"/>
            <a:ext cx="6465746" cy="4525963"/>
          </a:xfrm>
        </p:spPr>
      </p:pic>
    </p:spTree>
    <p:extLst>
      <p:ext uri="{BB962C8B-B14F-4D97-AF65-F5344CB8AC3E}">
        <p14:creationId xmlns:p14="http://schemas.microsoft.com/office/powerpoint/2010/main" val="57560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Formant changing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Special cross-synthesis</a:t>
            </a:r>
          </a:p>
          <a:p>
            <a:r>
              <a:rPr lang="en-US" dirty="0" smtClean="0"/>
              <a:t>The modifier(</a:t>
            </a:r>
            <a:r>
              <a:rPr lang="en-US" dirty="0" err="1" smtClean="0"/>
              <a:t>env</a:t>
            </a:r>
            <a:r>
              <a:rPr lang="en-US" dirty="0" smtClean="0"/>
              <a:t>) comes from an interpolated version of the original 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1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Review cross synthesis with two sounds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072" r="1172"/>
          <a:stretch/>
        </p:blipFill>
        <p:spPr>
          <a:xfrm>
            <a:off x="1550460" y="1417638"/>
            <a:ext cx="6036895" cy="452596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734" y="5065560"/>
            <a:ext cx="30226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prstClr val="white"/>
                </a:solidFill>
              </a:rPr>
              <a:t>Review cross synthesis with two sounds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846" b="-7846"/>
          <a:stretch>
            <a:fillRect/>
          </a:stretch>
        </p:blipFill>
        <p:spPr>
          <a:xfrm>
            <a:off x="457200" y="1417638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701156491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6179</TotalTime>
  <Words>408</Words>
  <Application>Microsoft Macintosh PowerPoint</Application>
  <PresentationFormat>On-screen Show (4:3)</PresentationFormat>
  <Paragraphs>47</Paragraphs>
  <Slides>15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Black</vt:lpstr>
      <vt:lpstr>Source filter processing</vt:lpstr>
      <vt:lpstr>vocoding/Cross-synthesis</vt:lpstr>
      <vt:lpstr>Filter representation</vt:lpstr>
      <vt:lpstr>Channel vocoder</vt:lpstr>
      <vt:lpstr>Linear Prediction</vt:lpstr>
      <vt:lpstr>Cepstrum</vt:lpstr>
      <vt:lpstr>Formant changing</vt:lpstr>
      <vt:lpstr>Review cross synthesis with two sounds</vt:lpstr>
      <vt:lpstr>Review cross synthesis with two sounds</vt:lpstr>
      <vt:lpstr>Review cross synthesis with two sounds</vt:lpstr>
      <vt:lpstr>One input, interpolate to generate x2(n) </vt:lpstr>
      <vt:lpstr>PowerPoint Presentation</vt:lpstr>
      <vt:lpstr>Taking cepstrum as example</vt:lpstr>
      <vt:lpstr>PowerPoint Presentation</vt:lpstr>
      <vt:lpstr>Spectral interpolation</vt:lpstr>
    </vt:vector>
  </TitlesOfParts>
  <Company>GIT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vocoding/Cross-synthesis</dc:title>
  <dc:creator>ziwen fan</dc:creator>
  <cp:lastModifiedBy>ziwen fan</cp:lastModifiedBy>
  <cp:revision>14</cp:revision>
  <dcterms:created xsi:type="dcterms:W3CDTF">2013-03-27T20:03:05Z</dcterms:created>
  <dcterms:modified xsi:type="dcterms:W3CDTF">2013-04-02T05:24:10Z</dcterms:modified>
</cp:coreProperties>
</file>