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8" r:id="rId3"/>
    <p:sldId id="260" r:id="rId4"/>
    <p:sldId id="283" r:id="rId5"/>
    <p:sldId id="261" r:id="rId6"/>
    <p:sldId id="262" r:id="rId7"/>
    <p:sldId id="265" r:id="rId8"/>
    <p:sldId id="267" r:id="rId9"/>
    <p:sldId id="268" r:id="rId10"/>
    <p:sldId id="27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82C0C2-979A-4280-9485-2CDF258BA68B}">
  <a:tblStyle styleId="{7582C0C2-979A-4280-9485-2CDF258BA6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65381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738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213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407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68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567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463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357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286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733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29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4445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marL="914400" lvl="1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marL="1371600" lvl="2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marL="1828800" lvl="3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marL="2286000" lvl="4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marL="2743200" lvl="5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marL="3200400" lvl="6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marL="3657600" lvl="7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marL="4114800" lvl="8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sz="9600" b="1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3600" dirty="0"/>
              <a:t>PENERAPAN METODE BEST FIRST SEARCH PADA PERMAINAN TIC TAC TOE</a:t>
            </a:r>
            <a:endParaRPr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08" name="Google Shape;308;p33"/>
          <p:cNvSpPr txBox="1">
            <a:spLocks noGrp="1"/>
          </p:cNvSpPr>
          <p:nvPr>
            <p:ph type="ctrTitle" idx="4294967295"/>
          </p:nvPr>
        </p:nvSpPr>
        <p:spPr>
          <a:xfrm>
            <a:off x="2250542" y="1249975"/>
            <a:ext cx="4360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309" name="Google Shape;309;p33"/>
          <p:cNvSpPr txBox="1">
            <a:spLocks noGrp="1"/>
          </p:cNvSpPr>
          <p:nvPr>
            <p:ph type="subTitle" idx="4294967295"/>
          </p:nvPr>
        </p:nvSpPr>
        <p:spPr>
          <a:xfrm>
            <a:off x="3086100" y="2409775"/>
            <a:ext cx="43605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Titillium Web"/>
                <a:ea typeface="Titillium Web"/>
                <a:cs typeface="Titillium Web"/>
                <a:sym typeface="Titillium Web"/>
              </a:rPr>
              <a:t>Any questions</a:t>
            </a:r>
            <a:r>
              <a:rPr lang="en" b="1" dirty="0" smtClean="0">
                <a:latin typeface="Titillium Web"/>
                <a:ea typeface="Titillium Web"/>
                <a:cs typeface="Titillium Web"/>
                <a:sym typeface="Titillium Web"/>
              </a:rPr>
              <a:t>?</a:t>
            </a: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360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6000" dirty="0" smtClean="0"/>
              <a:t>Kelompok 1</a:t>
            </a:r>
            <a:endParaRPr sz="6000"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685800" y="1773319"/>
            <a:ext cx="43605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b="1" dirty="0" smtClean="0"/>
              <a:t>Dimas </a:t>
            </a:r>
            <a:r>
              <a:rPr b="1" dirty="0" err="1" smtClean="0"/>
              <a:t>Bayu</a:t>
            </a:r>
            <a:r>
              <a:rPr b="1" dirty="0" smtClean="0"/>
              <a:t> </a:t>
            </a:r>
            <a:r>
              <a:rPr b="1" dirty="0" err="1" smtClean="0"/>
              <a:t>Aji</a:t>
            </a:r>
            <a:r>
              <a:rPr b="1" dirty="0" smtClean="0"/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b="1" dirty="0" smtClean="0"/>
              <a:t>Jihan Amani </a:t>
            </a:r>
            <a:r>
              <a:rPr b="1" dirty="0" err="1" smtClean="0"/>
              <a:t>Putri</a:t>
            </a:r>
            <a:r>
              <a:rPr b="1" dirty="0" smtClean="0"/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x-none" b="1" dirty="0" smtClean="0"/>
              <a:t>Melani Nurul Mudyawati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x-none" b="1" smtClean="0"/>
              <a:t>Seno Tresna</a:t>
            </a:r>
            <a:endParaRPr b="1"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95250" y="0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Best First Search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38150" y="114299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d-ID" sz="1800" dirty="0"/>
              <a:t>Best First Search yaitu pencarian terbaik pertama yang paling menjanjikan sesuatu. </a:t>
            </a:r>
          </a:p>
          <a:p>
            <a:r>
              <a:rPr lang="id-ID" sz="1800" i="1" dirty="0"/>
              <a:t>BFS termasuk dalam Informed heuristic Search yaitu </a:t>
            </a:r>
            <a:r>
              <a:rPr lang="id-ID" sz="1800" dirty="0"/>
              <a:t>adanya informasi mengenai jarak dari </a:t>
            </a:r>
            <a:r>
              <a:rPr lang="id-ID" sz="1800" i="1" dirty="0"/>
              <a:t>current-state </a:t>
            </a:r>
            <a:r>
              <a:rPr lang="id-ID" sz="1800" dirty="0"/>
              <a:t>ke </a:t>
            </a:r>
            <a:r>
              <a:rPr lang="id-ID" sz="1800" i="1" dirty="0"/>
              <a:t>goal-state</a:t>
            </a:r>
            <a:r>
              <a:rPr lang="id-ID" sz="1800" dirty="0" smtClean="0"/>
              <a:t>.</a:t>
            </a:r>
            <a:endParaRPr sz="1800" dirty="0"/>
          </a:p>
          <a:p>
            <a:pPr>
              <a:spcBef>
                <a:spcPts val="0"/>
              </a:spcBef>
            </a:pPr>
            <a:r>
              <a:rPr lang="id-ID" sz="1800" dirty="0"/>
              <a:t>Pencarian terbaik pertama (</a:t>
            </a:r>
            <a:r>
              <a:rPr lang="id-ID" sz="1800" i="1" dirty="0"/>
              <a:t>Best First Search</a:t>
            </a:r>
            <a:r>
              <a:rPr lang="id-ID" sz="1800" dirty="0"/>
              <a:t>) merupakan suatau cara yang menggabungkan keuntungan atau kelebihan dari pencarian </a:t>
            </a:r>
            <a:r>
              <a:rPr lang="id-ID" sz="1800" i="1" dirty="0"/>
              <a:t>Breadth First </a:t>
            </a:r>
            <a:r>
              <a:rPr lang="id-ID" sz="1800" dirty="0"/>
              <a:t>dan </a:t>
            </a:r>
            <a:r>
              <a:rPr lang="id-ID" sz="1800" i="1" dirty="0"/>
              <a:t>Depth First</a:t>
            </a:r>
            <a:r>
              <a:rPr lang="id-ID" sz="1800" dirty="0"/>
              <a:t>. Pada setiap langkah proses pencarian terbaik pertama, kita memilih simpul-simpul (</a:t>
            </a:r>
            <a:r>
              <a:rPr lang="id-ID" sz="1800" i="1" dirty="0"/>
              <a:t>node</a:t>
            </a:r>
            <a:r>
              <a:rPr lang="id-ID" sz="1800" dirty="0"/>
              <a:t>) yang paling menjanjikan sesuatu. Hal ini dilakukan dengan menerapkan fungsi </a:t>
            </a:r>
            <a:r>
              <a:rPr lang="id-ID" sz="1800" i="1" dirty="0"/>
              <a:t>Heuristik </a:t>
            </a:r>
            <a:r>
              <a:rPr lang="id-ID" sz="1800" dirty="0"/>
              <a:t>yang memadai pada setiap simpul tersebut. 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800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696" y="1524164"/>
            <a:ext cx="6382874" cy="2571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67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4" y="1437933"/>
            <a:ext cx="6325860" cy="3238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subTitle" idx="4294967295"/>
          </p:nvPr>
        </p:nvSpPr>
        <p:spPr>
          <a:xfrm>
            <a:off x="3233963" y="2767138"/>
            <a:ext cx="527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id-ID" sz="2000" dirty="0"/>
              <a:t>Implementasi pencarian </a:t>
            </a:r>
            <a:r>
              <a:rPr lang="id-ID" sz="2000" i="1" dirty="0"/>
              <a:t>Best_First </a:t>
            </a:r>
            <a:r>
              <a:rPr lang="id-ID" sz="2000" dirty="0"/>
              <a:t>dapat dilakukan dengan algoritma A*. Algoritma ini bekerja dengan cara melakukan pencarian pada sebuah </a:t>
            </a:r>
            <a:r>
              <a:rPr lang="id-ID" sz="2000" i="1" dirty="0"/>
              <a:t>Graf </a:t>
            </a:r>
            <a:r>
              <a:rPr lang="id-ID" sz="2000" dirty="0"/>
              <a:t>Berarah yang setiap simpulnya menggambarkan sebuah titik di dalam suatu ruang problema.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6" name="Google Shape;96;p17"/>
          <p:cNvGrpSpPr/>
          <p:nvPr/>
        </p:nvGrpSpPr>
        <p:grpSpPr>
          <a:xfrm>
            <a:off x="1745961" y="352459"/>
            <a:ext cx="1675491" cy="1675513"/>
            <a:chOff x="6643075" y="3664250"/>
            <a:chExt cx="407950" cy="407975"/>
          </a:xfrm>
        </p:grpSpPr>
        <p:sp>
          <p:nvSpPr>
            <p:cNvPr id="97" name="Google Shape;97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17"/>
          <p:cNvGrpSpPr/>
          <p:nvPr/>
        </p:nvGrpSpPr>
        <p:grpSpPr>
          <a:xfrm rot="727535">
            <a:off x="750467" y="1987952"/>
            <a:ext cx="688825" cy="688786"/>
            <a:chOff x="576250" y="4319400"/>
            <a:chExt cx="442075" cy="442050"/>
          </a:xfrm>
        </p:grpSpPr>
        <p:sp>
          <p:nvSpPr>
            <p:cNvPr id="100" name="Google Shape;100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7"/>
          <p:cNvSpPr/>
          <p:nvPr/>
        </p:nvSpPr>
        <p:spPr>
          <a:xfrm>
            <a:off x="1344744" y="738932"/>
            <a:ext cx="261927" cy="2500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 rot="2697461">
            <a:off x="3070537" y="2019141"/>
            <a:ext cx="397516" cy="37956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385024" y="1802439"/>
            <a:ext cx="159240" cy="152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 rot="1280389">
            <a:off x="1163299" y="1493211"/>
            <a:ext cx="159248" cy="15210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476250" y="1990725"/>
            <a:ext cx="4448700" cy="18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  <a:latin typeface="Titillium Web"/>
              </a:rPr>
              <a:t>Paling mungkin untuk menang yang diterapkan pada permainan tic tac toe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113" y="653928"/>
            <a:ext cx="3325471" cy="35308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5;p17"/>
          <p:cNvSpPr/>
          <p:nvPr/>
        </p:nvSpPr>
        <p:spPr>
          <a:xfrm rot="2697461">
            <a:off x="2286133" y="932920"/>
            <a:ext cx="397516" cy="37956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04;p17"/>
          <p:cNvSpPr/>
          <p:nvPr/>
        </p:nvSpPr>
        <p:spPr>
          <a:xfrm>
            <a:off x="1878144" y="403830"/>
            <a:ext cx="261927" cy="2500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7;p17"/>
          <p:cNvSpPr/>
          <p:nvPr/>
        </p:nvSpPr>
        <p:spPr>
          <a:xfrm rot="1280389">
            <a:off x="1798520" y="1046651"/>
            <a:ext cx="159248" cy="15210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6;p17"/>
          <p:cNvSpPr/>
          <p:nvPr/>
        </p:nvSpPr>
        <p:spPr>
          <a:xfrm>
            <a:off x="2541359" y="501808"/>
            <a:ext cx="159240" cy="152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99;p17"/>
          <p:cNvGrpSpPr/>
          <p:nvPr/>
        </p:nvGrpSpPr>
        <p:grpSpPr>
          <a:xfrm rot="727535">
            <a:off x="792658" y="778308"/>
            <a:ext cx="688825" cy="688786"/>
            <a:chOff x="576250" y="4319400"/>
            <a:chExt cx="442075" cy="442050"/>
          </a:xfrm>
        </p:grpSpPr>
        <p:sp>
          <p:nvSpPr>
            <p:cNvPr id="13" name="Google Shape;100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1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2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3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2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327" y="968375"/>
            <a:ext cx="4550823" cy="34331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819150" y="1291975"/>
            <a:ext cx="68961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d-ID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sv-SE" sz="2000" dirty="0" smtClean="0">
                <a:solidFill>
                  <a:schemeClr val="bg1"/>
                </a:solidFill>
                <a:latin typeface="Titillium Web"/>
              </a:rPr>
              <a:t>Algoritma </a:t>
            </a:r>
            <a:r>
              <a:rPr lang="sv-SE" sz="2000" dirty="0">
                <a:solidFill>
                  <a:schemeClr val="bg1"/>
                </a:solidFill>
                <a:latin typeface="Titillium Web"/>
              </a:rPr>
              <a:t>Best First Search dapat diimplementasikan dalam penentuan pencarian rute terpendek, penetuan langkah dan juga dalam kasus TSP. </a:t>
            </a:r>
            <a:endParaRPr lang="id-ID" sz="2000" dirty="0">
              <a:solidFill>
                <a:schemeClr val="bg1"/>
              </a:solidFill>
              <a:latin typeface="Titillium Web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id-ID" sz="2000" dirty="0" smtClean="0">
              <a:solidFill>
                <a:schemeClr val="bg1"/>
              </a:solidFill>
              <a:latin typeface="Titillium Web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d-ID" sz="2000" dirty="0" smtClean="0">
                <a:solidFill>
                  <a:schemeClr val="bg1"/>
                </a:solidFill>
                <a:latin typeface="Titillium Web"/>
              </a:rPr>
              <a:t> </a:t>
            </a:r>
            <a:r>
              <a:rPr lang="id-ID" sz="2000" dirty="0">
                <a:solidFill>
                  <a:schemeClr val="bg1"/>
                </a:solidFill>
                <a:latin typeface="Titillium Web"/>
              </a:rPr>
              <a:t>Algoritma Best First Search pada game tic tac toe cukup bagus dengan nilai heuristiknya yang relatif kecil daripada kesempatan yang disediakan. Sehingga, skor yang diperoleh dapat lebih tinggi. </a:t>
            </a:r>
            <a:endParaRPr lang="id-ID" sz="2000" dirty="0">
              <a:solidFill>
                <a:schemeClr val="bg1"/>
              </a:solidFill>
              <a:latin typeface="Titillium We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221</Words>
  <Application>Microsoft Office PowerPoint</Application>
  <PresentationFormat>On-screen Show (16:9)</PresentationFormat>
  <Paragraphs>28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Titillium Web</vt:lpstr>
      <vt:lpstr>Titillium Web Light</vt:lpstr>
      <vt:lpstr>Wingdings</vt:lpstr>
      <vt:lpstr>Ninacor template</vt:lpstr>
      <vt:lpstr>PENERAPAN METODE BEST FIRST SEARCH PADA PERMAINAN TIC TAC TOE</vt:lpstr>
      <vt:lpstr>Kelompok 1</vt:lpstr>
      <vt:lpstr>Best First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Jihan Amani</dc:creator>
  <cp:lastModifiedBy>Jihan Amani</cp:lastModifiedBy>
  <cp:revision>7</cp:revision>
  <dcterms:modified xsi:type="dcterms:W3CDTF">2019-05-16T14:41:54Z</dcterms:modified>
</cp:coreProperties>
</file>