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60" r:id="rId4"/>
    <p:sldId id="256" r:id="rId5"/>
    <p:sldId id="262" r:id="rId6"/>
    <p:sldId id="263" r:id="rId7"/>
    <p:sldId id="261" r:id="rId8"/>
    <p:sldId id="272" r:id="rId9"/>
    <p:sldId id="257" r:id="rId10"/>
    <p:sldId id="258" r:id="rId11"/>
    <p:sldId id="259" r:id="rId12"/>
    <p:sldId id="273" r:id="rId13"/>
    <p:sldId id="264" r:id="rId14"/>
    <p:sldId id="265" r:id="rId15"/>
    <p:sldId id="274" r:id="rId16"/>
    <p:sldId id="266" r:id="rId17"/>
    <p:sldId id="267" r:id="rId18"/>
    <p:sldId id="268" r:id="rId19"/>
    <p:sldId id="269" r:id="rId20"/>
    <p:sldId id="270" r:id="rId21"/>
    <p:sldId id="283" r:id="rId22"/>
    <p:sldId id="271" r:id="rId23"/>
    <p:sldId id="281" r:id="rId24"/>
    <p:sldId id="279" r:id="rId25"/>
    <p:sldId id="282" r:id="rId26"/>
    <p:sldId id="284" r:id="rId27"/>
    <p:sldId id="276" r:id="rId28"/>
    <p:sldId id="275" r:id="rId29"/>
    <p:sldId id="277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3BC9E-B164-10BD-A44C-3CABBB141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1C5A2-180D-D0C1-E3E1-AFE1A6A40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17F3-19D9-5E6D-0CAF-C3F412E9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D9EC0-66CA-7A0D-7D14-59F816A4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D5945-7656-7B51-7EB0-3CD92800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2E9F-89B0-0795-E9C8-86F800E3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CC48D-9038-F55E-D8C2-3B80EB032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4F49A-05D7-8DC3-43B4-F021666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5362B-948A-76C9-6CB9-21D51601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ED8F3-B3AC-AE5A-AB2B-A53FCB46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F823D1-D869-380E-D166-7ED7FF551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F92C9F-BAFC-B9C4-B617-6EA20995B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9783B-CF66-2B3D-ECCB-7761FA7F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9ECD0-8BF6-A7FB-6E67-A4D1209B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4AC42-7E90-A4B2-2A73-773344C9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B8F27-2E0D-EE28-C3A5-191D34C4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4DB82-15C7-DA47-D150-6F06256E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38AE3-F6AF-7523-CE49-A3F92BF1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66F1-C80B-12CC-7577-F805195C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0D043-DA91-63E9-790C-7237D350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6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EAD0-0638-DAEA-D736-D2931053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FEAB1-622F-7082-997A-50CBAC986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67EF-CFEE-3669-6547-E8BACC8C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627CB-CE56-EED8-1713-59B96B86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8F39B-DB02-4220-6594-BC852C8A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C145A-E961-A0C2-AD00-FB12D61D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F6BEC-3E7C-E7AF-2CCD-8E21A1F3C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6B38B-A8A2-E7E4-49C6-8E83D3B9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CC006-D069-2AFD-1598-62ECB6BB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AAAC4-EED6-B039-5BA8-0C51BFA0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1843B-B071-9D79-C114-8776B24B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4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3AC06-5B05-21DD-AC9C-82EC2CA6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E3842-8709-19F6-4F25-74FE30943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E5E71-ACEE-57FA-E8AD-B974C5CC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7506B-EAC1-399F-084B-C607CB247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F2828F-E284-DC47-A28E-BBE759DAC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81E2FA-6F0D-AE02-C3E5-3265E9F3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91AAE5-37B7-BAB1-7F7D-96322F98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C432A-0025-EB3E-5020-503E34AE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8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5F7BA-BF85-A401-2156-E74B965B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1BEC1-A263-F62D-3E9F-1484B3BD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CDF2A8-06DC-4283-E552-8D055E31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A8FE6-DC7D-E6BF-6980-80A56657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2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3E56FE-4577-1F82-1C7A-6993E92E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897BC0-940C-3CBC-E640-8EDC90C0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6A75D-BAA8-8FC2-750C-55A1A847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1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D84EF-09A9-52D6-A59F-2DFA9BEB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77E76-BC17-32F6-EABE-191E8DED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DE71B-8137-A2E0-7D76-A7CC32679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16557-4160-F56E-DBD2-3A754343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D4CA8-90AE-4B53-A18B-C36C40F2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1F600-8AFC-B807-22AD-911BA447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0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94962-8437-21FA-0279-0DCFDB7F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F250F8-CB4E-E0C0-FE61-99D763963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B952B-1364-F8AE-E156-34A3D5D7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FE0F7-F1F3-A32F-9632-74B1CFE3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05F36-1DA3-BC36-9B3E-E1375310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4F428-F22A-3583-EB65-14F79DBB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92F34F-B256-BD45-A58D-88038E6B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2BBC5-7687-C172-013D-B1AE2D37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0B512-1C5A-1DC3-91AD-22EA55049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D19C-8686-4B0A-831F-CC7E50C1394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F68DC-DCDF-223B-2099-B0EB2FE7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387FC-236B-9C14-B8E4-7B6A7A673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5EA5-0229-4227-9D75-F998354E8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D95BF8-B1C1-48CB-9F09-C0F02FD8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662845"/>
            <a:ext cx="2143125" cy="214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6B17C-1F0A-FE64-612D-774161C49EDB}"/>
              </a:ext>
            </a:extLst>
          </p:cNvPr>
          <p:cNvSpPr txBox="1"/>
          <p:nvPr/>
        </p:nvSpPr>
        <p:spPr>
          <a:xfrm>
            <a:off x="2412023" y="712177"/>
            <a:ext cx="7367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/>
              <a:t>REPORT</a:t>
            </a:r>
            <a:endParaRPr lang="ko-KR" altLang="en-US" sz="66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8BAC4EC-5137-F417-8218-2F09AA5EA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81161"/>
              </p:ext>
            </p:extLst>
          </p:nvPr>
        </p:nvGraphicFramePr>
        <p:xfrm>
          <a:off x="3103799" y="4004212"/>
          <a:ext cx="598439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3748423407"/>
                    </a:ext>
                  </a:extLst>
                </a:gridCol>
                <a:gridCol w="4496594">
                  <a:extLst>
                    <a:ext uri="{9D8B030D-6E8A-4147-A177-3AD203B41FA5}">
                      <a16:colId xmlns:a16="http://schemas.microsoft.com/office/drawing/2014/main" val="1075411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스마트 로봇 프로그래밍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0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담당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진용화 교수님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3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정보통신공학과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31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전공심화과정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65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안형진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3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2022541009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24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54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BC7F25-CBC9-69C3-8649-ECA25968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57"/>
            <a:ext cx="12192000" cy="6610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578F4-A004-2EBF-8548-A20767A820B3}"/>
              </a:ext>
            </a:extLst>
          </p:cNvPr>
          <p:cNvSpPr txBox="1"/>
          <p:nvPr/>
        </p:nvSpPr>
        <p:spPr>
          <a:xfrm>
            <a:off x="8748346" y="1301262"/>
            <a:ext cx="253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정상적으로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회원가입에 성공한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경우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080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17E6C1-A6CE-0022-8650-3C261465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FDD59-0270-1382-4F1F-A3F8D0E8325B}"/>
              </a:ext>
            </a:extLst>
          </p:cNvPr>
          <p:cNvSpPr txBox="1"/>
          <p:nvPr/>
        </p:nvSpPr>
        <p:spPr>
          <a:xfrm>
            <a:off x="8748346" y="1301262"/>
            <a:ext cx="253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중복되는 아이디로 인해 회원가입에 실패한 경우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6199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F6C912-1DD5-AB0E-7B49-FDCAB1F7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27417"/>
              </p:ext>
            </p:extLst>
          </p:nvPr>
        </p:nvGraphicFramePr>
        <p:xfrm>
          <a:off x="0" y="1021976"/>
          <a:ext cx="12192002" cy="5750253"/>
        </p:xfrm>
        <a:graphic>
          <a:graphicData uri="http://schemas.openxmlformats.org/drawingml/2006/table">
            <a:tbl>
              <a:tblPr/>
              <a:tblGrid>
                <a:gridCol w="2438194">
                  <a:extLst>
                    <a:ext uri="{9D8B030D-6E8A-4147-A177-3AD203B41FA5}">
                      <a16:colId xmlns:a16="http://schemas.microsoft.com/office/drawing/2014/main" val="3009570103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481900119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650032091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2374057527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3546039215"/>
                    </a:ext>
                  </a:extLst>
                </a:gridCol>
              </a:tblGrid>
              <a:tr h="6603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화면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URL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167616"/>
                  </a:ext>
                </a:extLst>
              </a:tr>
              <a:tr h="5089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게시판 리스트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“/board”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로그인에 성공하면 출력되는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게시판 리스트 화면입니다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 작성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작성되어있는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게시글들을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확인 할 수 있는 페이지 입니다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헤더부분 좌측의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Mjc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Board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누르면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게시판 리스트로 이동됩니다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헤더부분의 우측에는 사용자의 이름이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출력됩니다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.(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되어 있는 경우에만 출력이 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사용자의 이름 옆에는 로그아웃 버튼이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로그아웃 상태에선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게시글작성이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제한되며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우측 상단에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사용자의 이름이 출력되지 않습니다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379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66797A7-0018-8874-A913-531439D8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100" y="2523428"/>
            <a:ext cx="15387821" cy="109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1F62D-CCEB-946F-62A4-11188656C2EC}"/>
              </a:ext>
            </a:extLst>
          </p:cNvPr>
          <p:cNvSpPr txBox="1"/>
          <p:nvPr/>
        </p:nvSpPr>
        <p:spPr>
          <a:xfrm>
            <a:off x="0" y="2186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 게시판 리스트 화면 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104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35AC0C-1302-24CE-52F2-5D7EE51B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B15B11-B4CE-DE62-1273-2D5E9F18E629}"/>
              </a:ext>
            </a:extLst>
          </p:cNvPr>
          <p:cNvSpPr txBox="1"/>
          <p:nvPr/>
        </p:nvSpPr>
        <p:spPr>
          <a:xfrm>
            <a:off x="8748346" y="1301262"/>
            <a:ext cx="253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게시판 리스트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기본 화면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로그인이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되어있는 경우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4D004C-4238-2358-5C31-43861FE6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332" y="2532439"/>
            <a:ext cx="3290520" cy="7537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440F62-E628-5D05-C702-A18F6283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332" y="3773677"/>
            <a:ext cx="2347348" cy="50472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40A6229-E166-A231-83B3-D5D5E8AE7055}"/>
              </a:ext>
            </a:extLst>
          </p:cNvPr>
          <p:cNvCxnSpPr>
            <a:cxnSpLocks/>
          </p:cNvCxnSpPr>
          <p:nvPr/>
        </p:nvCxnSpPr>
        <p:spPr>
          <a:xfrm rot="5400000">
            <a:off x="10693908" y="1796336"/>
            <a:ext cx="14722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648F60-ECA2-EFC4-B9EF-00B7E748113A}"/>
              </a:ext>
            </a:extLst>
          </p:cNvPr>
          <p:cNvCxnSpPr/>
          <p:nvPr/>
        </p:nvCxnSpPr>
        <p:spPr>
          <a:xfrm flipH="1">
            <a:off x="10884680" y="3965331"/>
            <a:ext cx="642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03AD9D5-E0C8-0821-6C94-1AF51D31A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76" y="4455869"/>
            <a:ext cx="3790392" cy="959094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6FD0453-C817-22BF-1AC4-AF38E4758C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60668" y="3749366"/>
            <a:ext cx="1999709" cy="1058061"/>
          </a:xfrm>
          <a:prstGeom prst="bentConnector3">
            <a:avLst>
              <a:gd name="adj1" fmla="val 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D94A59-65D8-C077-630D-792F3612658A}"/>
              </a:ext>
            </a:extLst>
          </p:cNvPr>
          <p:cNvSpPr txBox="1"/>
          <p:nvPr/>
        </p:nvSpPr>
        <p:spPr>
          <a:xfrm>
            <a:off x="4223238" y="4935416"/>
            <a:ext cx="253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한 페이지에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게시글은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개이며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 이상이면 다음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페이지가 생성됩니다</a:t>
            </a:r>
            <a:r>
              <a:rPr lang="en-US" altLang="ko-KR" dirty="0">
                <a:solidFill>
                  <a:srgbClr val="FF0000"/>
                </a:solidFill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84836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D86FB8-404A-28CE-6D1A-E3795BCF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C7619-6BED-7362-61C4-60E26A5D2BC3}"/>
              </a:ext>
            </a:extLst>
          </p:cNvPr>
          <p:cNvSpPr txBox="1"/>
          <p:nvPr/>
        </p:nvSpPr>
        <p:spPr>
          <a:xfrm>
            <a:off x="8915400" y="1573823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로그아웃을 한 경우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14AA3D-1CED-48EA-0911-E174D856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45" y="2128916"/>
            <a:ext cx="3385771" cy="728584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4650C6F-FDAA-C72C-A31F-B1C91E1C9B25}"/>
              </a:ext>
            </a:extLst>
          </p:cNvPr>
          <p:cNvCxnSpPr>
            <a:cxnSpLocks/>
          </p:cNvCxnSpPr>
          <p:nvPr/>
        </p:nvCxnSpPr>
        <p:spPr>
          <a:xfrm rot="5400000">
            <a:off x="11249016" y="1397108"/>
            <a:ext cx="564193" cy="149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5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F6C912-1DD5-AB0E-7B49-FDCAB1F7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75581"/>
              </p:ext>
            </p:extLst>
          </p:nvPr>
        </p:nvGraphicFramePr>
        <p:xfrm>
          <a:off x="0" y="1021976"/>
          <a:ext cx="12192002" cy="5750253"/>
        </p:xfrm>
        <a:graphic>
          <a:graphicData uri="http://schemas.openxmlformats.org/drawingml/2006/table">
            <a:tbl>
              <a:tblPr/>
              <a:tblGrid>
                <a:gridCol w="2438194">
                  <a:extLst>
                    <a:ext uri="{9D8B030D-6E8A-4147-A177-3AD203B41FA5}">
                      <a16:colId xmlns:a16="http://schemas.microsoft.com/office/drawing/2014/main" val="3009570103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481900119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650032091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2374057527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3546039215"/>
                    </a:ext>
                  </a:extLst>
                </a:gridCol>
              </a:tblGrid>
              <a:tr h="6603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화면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URL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167616"/>
                  </a:ext>
                </a:extLst>
              </a:tr>
              <a:tr h="5089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“/board/write”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게시판에 올리기 위한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 작성 페이지 입니다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글 제목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내용을 입력한 후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글쓰기 버튼을 누르면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저장이 되어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게시판 리스트에서 확인이 가능합니다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취소 버튼을 누르면 게시판 리스트로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돌아갑니다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379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66797A7-0018-8874-A913-531439D8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100" y="2523428"/>
            <a:ext cx="15387821" cy="109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1F62D-CCEB-946F-62A4-11188656C2EC}"/>
              </a:ext>
            </a:extLst>
          </p:cNvPr>
          <p:cNvSpPr txBox="1"/>
          <p:nvPr/>
        </p:nvSpPr>
        <p:spPr>
          <a:xfrm>
            <a:off x="0" y="2186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 게시글 작성 화면 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8434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E227A95-7C82-93FB-5EF1-AA06DFFA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381A81-3FF4-1561-59D9-BB87F8351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5" y="3341076"/>
            <a:ext cx="4342232" cy="28208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B1B6DA-7B70-29B7-CB19-6B15C8F8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638" y="3870081"/>
            <a:ext cx="1838325" cy="64770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A2FE4A2-84E3-6ED1-1B8F-0C175BB91B87}"/>
              </a:ext>
            </a:extLst>
          </p:cNvPr>
          <p:cNvCxnSpPr>
            <a:endCxn id="5" idx="3"/>
          </p:cNvCxnSpPr>
          <p:nvPr/>
        </p:nvCxnSpPr>
        <p:spPr>
          <a:xfrm rot="5400000">
            <a:off x="4426711" y="3410465"/>
            <a:ext cx="1595071" cy="1087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662B39D-D014-C1FA-2315-323A3CD285B7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6158096" y="3346388"/>
            <a:ext cx="1055077" cy="640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7C2E4-215E-F647-647F-FE80256A0387}"/>
              </a:ext>
            </a:extLst>
          </p:cNvPr>
          <p:cNvSpPr txBox="1"/>
          <p:nvPr/>
        </p:nvSpPr>
        <p:spPr>
          <a:xfrm>
            <a:off x="8748346" y="1301262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글쓰기 기본 화면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6880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AB752F-CA02-3BDE-C52F-8ED9CBE68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02C525-2D08-B2DF-C22E-504DE2666001}"/>
              </a:ext>
            </a:extLst>
          </p:cNvPr>
          <p:cNvSpPr txBox="1"/>
          <p:nvPr/>
        </p:nvSpPr>
        <p:spPr>
          <a:xfrm>
            <a:off x="8748346" y="1301262"/>
            <a:ext cx="253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게시글 작성화면에서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제목을 입력하지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않은 경우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0370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11ED83-5008-44E6-964F-6A1E8F88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5"/>
            <a:ext cx="12192000" cy="6635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00579E-31EE-45F1-BE95-AEC80FD0E9D1}"/>
              </a:ext>
            </a:extLst>
          </p:cNvPr>
          <p:cNvSpPr txBox="1"/>
          <p:nvPr/>
        </p:nvSpPr>
        <p:spPr>
          <a:xfrm>
            <a:off x="8748346" y="1301262"/>
            <a:ext cx="253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게시글 작성화면에서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내용을 입력하지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않은 경우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6144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D2817-A484-BD60-F81C-C5819FBD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9D581-787B-9607-6F26-DEED6C8A93EE}"/>
              </a:ext>
            </a:extLst>
          </p:cNvPr>
          <p:cNvSpPr txBox="1"/>
          <p:nvPr/>
        </p:nvSpPr>
        <p:spPr>
          <a:xfrm>
            <a:off x="8748346" y="1301262"/>
            <a:ext cx="2532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게시글 작성화면에서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게시글 작성이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정상적으로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완료된 경우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확인버튼을 누르면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자동으로 게시판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리스트 화면으로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이동하게 됩니다</a:t>
            </a:r>
            <a:r>
              <a:rPr lang="en-US" altLang="ko-KR" dirty="0">
                <a:solidFill>
                  <a:srgbClr val="FF0000"/>
                </a:solidFill>
              </a:rPr>
              <a:t>. *</a:t>
            </a:r>
          </a:p>
        </p:txBody>
      </p:sp>
    </p:spTree>
    <p:extLst>
      <p:ext uri="{BB962C8B-B14F-4D97-AF65-F5344CB8AC3E}">
        <p14:creationId xmlns:p14="http://schemas.microsoft.com/office/powerpoint/2010/main" val="41124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72D246-36CC-0243-B79A-DA087FF7540D}"/>
              </a:ext>
            </a:extLst>
          </p:cNvPr>
          <p:cNvSpPr txBox="1"/>
          <p:nvPr/>
        </p:nvSpPr>
        <p:spPr>
          <a:xfrm>
            <a:off x="0" y="7021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[</a:t>
            </a:r>
            <a:r>
              <a:rPr lang="ko-KR" altLang="en-US" sz="3200" b="1" dirty="0"/>
              <a:t> 목차 </a:t>
            </a:r>
            <a:r>
              <a:rPr lang="en-US" altLang="ko-KR" sz="3200" b="1" dirty="0"/>
              <a:t>]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E0527-ED47-2BFD-9934-182153B4DA06}"/>
              </a:ext>
            </a:extLst>
          </p:cNvPr>
          <p:cNvSpPr txBox="1"/>
          <p:nvPr/>
        </p:nvSpPr>
        <p:spPr>
          <a:xfrm>
            <a:off x="1928446" y="2139806"/>
            <a:ext cx="83351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ko-KR" altLang="en-US" sz="2000" dirty="0"/>
              <a:t>로그인 화면</a:t>
            </a:r>
            <a:endParaRPr lang="en-US" altLang="ko-KR" sz="2000" dirty="0"/>
          </a:p>
          <a:p>
            <a:pPr marL="342900" indent="-342900" algn="ctr">
              <a:buFont typeface="+mj-lt"/>
              <a:buAutoNum type="arabicPeriod"/>
            </a:pPr>
            <a:endParaRPr lang="en-US" altLang="ko-KR" sz="2000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sz="2000" dirty="0"/>
              <a:t>회원가입 화면</a:t>
            </a:r>
            <a:endParaRPr lang="en-US" altLang="ko-KR" sz="2000" dirty="0"/>
          </a:p>
          <a:p>
            <a:pPr marL="342900" indent="-342900" algn="ctr">
              <a:buFont typeface="+mj-lt"/>
              <a:buAutoNum type="arabicPeriod"/>
            </a:pPr>
            <a:endParaRPr lang="en-US" altLang="ko-KR" sz="2000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sz="2000" dirty="0"/>
              <a:t>게시판 리스트 화면</a:t>
            </a:r>
            <a:endParaRPr lang="en-US" altLang="ko-KR" sz="2000" dirty="0"/>
          </a:p>
          <a:p>
            <a:pPr marL="342900" indent="-342900" algn="ctr">
              <a:buFont typeface="+mj-lt"/>
              <a:buAutoNum type="arabicPeriod"/>
            </a:pPr>
            <a:endParaRPr lang="en-US" altLang="ko-KR" sz="2000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sz="2000" dirty="0"/>
              <a:t>게시글 작성 화면</a:t>
            </a:r>
            <a:endParaRPr lang="en-US" altLang="ko-KR" sz="2000" dirty="0"/>
          </a:p>
          <a:p>
            <a:pPr marL="342900" indent="-342900" algn="ctr">
              <a:buFont typeface="+mj-lt"/>
              <a:buAutoNum type="arabicPeriod"/>
            </a:pPr>
            <a:endParaRPr lang="en-US" altLang="ko-KR" sz="2000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sz="2000" dirty="0"/>
              <a:t>게시글 상세 페이지 화면</a:t>
            </a:r>
            <a:endParaRPr lang="en-US" altLang="ko-KR" sz="2000" dirty="0"/>
          </a:p>
          <a:p>
            <a:pPr marL="342900" indent="-342900" algn="ctr">
              <a:buFont typeface="+mj-lt"/>
              <a:buAutoNum type="arabicPeriod"/>
            </a:pPr>
            <a:endParaRPr lang="en-US" altLang="ko-KR" sz="2000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sz="2000" dirty="0"/>
              <a:t>게시글 수정 페이지 화면</a:t>
            </a:r>
          </a:p>
        </p:txBody>
      </p:sp>
    </p:spTree>
    <p:extLst>
      <p:ext uri="{BB962C8B-B14F-4D97-AF65-F5344CB8AC3E}">
        <p14:creationId xmlns:p14="http://schemas.microsoft.com/office/powerpoint/2010/main" val="1134136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85F4C7-F262-2BC6-5C8C-69E343AB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7564F-815B-9CEA-7663-A62D61BBEDFD}"/>
              </a:ext>
            </a:extLst>
          </p:cNvPr>
          <p:cNvSpPr txBox="1"/>
          <p:nvPr/>
        </p:nvSpPr>
        <p:spPr>
          <a:xfrm>
            <a:off x="8748346" y="1301262"/>
            <a:ext cx="253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작성된 게시글이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정상적으로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리스트에 올라온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경우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E39928-F8E9-EF0A-DBC1-301EA6A2123F}"/>
              </a:ext>
            </a:extLst>
          </p:cNvPr>
          <p:cNvSpPr/>
          <p:nvPr/>
        </p:nvSpPr>
        <p:spPr>
          <a:xfrm>
            <a:off x="3534508" y="1301262"/>
            <a:ext cx="5002823" cy="465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2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F6C912-1DD5-AB0E-7B49-FDCAB1F7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3599"/>
              </p:ext>
            </p:extLst>
          </p:nvPr>
        </p:nvGraphicFramePr>
        <p:xfrm>
          <a:off x="0" y="1021976"/>
          <a:ext cx="12192002" cy="5750253"/>
        </p:xfrm>
        <a:graphic>
          <a:graphicData uri="http://schemas.openxmlformats.org/drawingml/2006/table">
            <a:tbl>
              <a:tblPr/>
              <a:tblGrid>
                <a:gridCol w="2438194">
                  <a:extLst>
                    <a:ext uri="{9D8B030D-6E8A-4147-A177-3AD203B41FA5}">
                      <a16:colId xmlns:a16="http://schemas.microsoft.com/office/drawing/2014/main" val="3009570103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481900119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650032091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2374057527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3546039215"/>
                    </a:ext>
                  </a:extLst>
                </a:gridCol>
              </a:tblGrid>
              <a:tr h="6603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화면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URL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167616"/>
                  </a:ext>
                </a:extLst>
              </a:tr>
              <a:tr h="5089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 상세 페이지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“/board/item/: id”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게시판 리스트에 올라온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게시글을 클릭하게 되면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게시글의 상세 페이지를 확인 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 페이지에서 게시글의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삭제 기능을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379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66797A7-0018-8874-A913-531439D8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100" y="2523428"/>
            <a:ext cx="15387821" cy="109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1F62D-CCEB-946F-62A4-11188656C2EC}"/>
              </a:ext>
            </a:extLst>
          </p:cNvPr>
          <p:cNvSpPr txBox="1"/>
          <p:nvPr/>
        </p:nvSpPr>
        <p:spPr>
          <a:xfrm>
            <a:off x="0" y="2186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 게시글 상세 페이지 화면 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149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BAC274D-1611-61A7-CE7A-3C075ADC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3D8CC2-7059-3602-1D84-2CAB9D66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28" y="2114550"/>
            <a:ext cx="4263541" cy="505558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6567E7B-09E0-0860-C863-FA189D492AE1}"/>
              </a:ext>
            </a:extLst>
          </p:cNvPr>
          <p:cNvCxnSpPr>
            <a:endCxn id="5" idx="3"/>
          </p:cNvCxnSpPr>
          <p:nvPr/>
        </p:nvCxnSpPr>
        <p:spPr>
          <a:xfrm rot="5400000">
            <a:off x="5433282" y="2032857"/>
            <a:ext cx="389060" cy="279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76683D1-F14D-6FF4-115F-BCDFB9CDF2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62278" y="2347568"/>
            <a:ext cx="1067531" cy="601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B4308B-8F37-7DB1-06C3-FA945B450279}"/>
              </a:ext>
            </a:extLst>
          </p:cNvPr>
          <p:cNvSpPr txBox="1"/>
          <p:nvPr/>
        </p:nvSpPr>
        <p:spPr>
          <a:xfrm>
            <a:off x="8836269" y="1252805"/>
            <a:ext cx="278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게시글의 상세 페이지 화면 입니다</a:t>
            </a:r>
            <a:r>
              <a:rPr lang="en-US" altLang="ko-KR" dirty="0">
                <a:solidFill>
                  <a:srgbClr val="FF0000"/>
                </a:solidFill>
              </a:rPr>
              <a:t>. *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4016538-6E94-FCD0-A293-E2BCEBE67407}"/>
              </a:ext>
            </a:extLst>
          </p:cNvPr>
          <p:cNvCxnSpPr/>
          <p:nvPr/>
        </p:nvCxnSpPr>
        <p:spPr>
          <a:xfrm>
            <a:off x="712177" y="1173675"/>
            <a:ext cx="127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090BB9-3445-A1FF-DA9F-39C32E8C3006}"/>
              </a:ext>
            </a:extLst>
          </p:cNvPr>
          <p:cNvSpPr txBox="1"/>
          <p:nvPr/>
        </p:nvSpPr>
        <p:spPr>
          <a:xfrm>
            <a:off x="1987062" y="1035175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글 제목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E2C325-04C3-03D9-5218-CA09DBDF93EE}"/>
              </a:ext>
            </a:extLst>
          </p:cNvPr>
          <p:cNvCxnSpPr/>
          <p:nvPr/>
        </p:nvCxnSpPr>
        <p:spPr>
          <a:xfrm>
            <a:off x="586885" y="1712937"/>
            <a:ext cx="127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BC0701-64B2-7130-43DF-DF71D820BDFF}"/>
              </a:ext>
            </a:extLst>
          </p:cNvPr>
          <p:cNvSpPr txBox="1"/>
          <p:nvPr/>
        </p:nvSpPr>
        <p:spPr>
          <a:xfrm>
            <a:off x="1861770" y="157258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글 내용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3CC25EA-D18E-FF67-8255-6B8B10095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916" y="2446093"/>
            <a:ext cx="3486150" cy="26574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5C9E4E3-61C5-F82E-547B-059A56095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24" y="3869862"/>
            <a:ext cx="4600575" cy="1333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CEB47BA-C02F-D1EE-EB31-2E9E6F8AFA29}"/>
              </a:ext>
            </a:extLst>
          </p:cNvPr>
          <p:cNvSpPr txBox="1"/>
          <p:nvPr/>
        </p:nvSpPr>
        <p:spPr>
          <a:xfrm>
            <a:off x="201124" y="5499659"/>
            <a:ext cx="278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각 게시글 마다 게시글 번호를 이용해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상세 페이지로 이동이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가능합니다</a:t>
            </a:r>
            <a:r>
              <a:rPr lang="en-US" altLang="ko-KR" dirty="0">
                <a:solidFill>
                  <a:srgbClr val="FF0000"/>
                </a:solidFill>
              </a:rPr>
              <a:t>. *</a:t>
            </a:r>
          </a:p>
        </p:txBody>
      </p:sp>
    </p:spTree>
    <p:extLst>
      <p:ext uri="{BB962C8B-B14F-4D97-AF65-F5344CB8AC3E}">
        <p14:creationId xmlns:p14="http://schemas.microsoft.com/office/powerpoint/2010/main" val="107948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286437-8E59-CF91-002C-93FCA87B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DBC328-FAFE-971C-7113-48AE58F9ED14}"/>
              </a:ext>
            </a:extLst>
          </p:cNvPr>
          <p:cNvSpPr/>
          <p:nvPr/>
        </p:nvSpPr>
        <p:spPr>
          <a:xfrm>
            <a:off x="3464169" y="1274885"/>
            <a:ext cx="5134708" cy="527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DF531-D986-296D-1543-88734E482BDD}"/>
              </a:ext>
            </a:extLst>
          </p:cNvPr>
          <p:cNvSpPr txBox="1"/>
          <p:nvPr/>
        </p:nvSpPr>
        <p:spPr>
          <a:xfrm>
            <a:off x="8836269" y="1252805"/>
            <a:ext cx="278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게시글 리스트에서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아직 삭제 하기 전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게시글의 모습입니다</a:t>
            </a:r>
            <a:r>
              <a:rPr lang="en-US" altLang="ko-KR" dirty="0">
                <a:solidFill>
                  <a:srgbClr val="FF0000"/>
                </a:solidFill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288031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6DDABED-ACDC-9C5A-E9C0-358A93A3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1854C-DBE6-B38E-A5BE-7758C9E09795}"/>
              </a:ext>
            </a:extLst>
          </p:cNvPr>
          <p:cNvSpPr txBox="1"/>
          <p:nvPr/>
        </p:nvSpPr>
        <p:spPr>
          <a:xfrm>
            <a:off x="8836269" y="1252805"/>
            <a:ext cx="2788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게시글의 상세 페이지 화면에서 삭제 버튼을 누른 경우 출력되는 메시지 창입니다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확인 버튼을 누르면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게시판 리스트로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페이지 이동합니다</a:t>
            </a:r>
            <a:r>
              <a:rPr lang="en-US" altLang="ko-KR" dirty="0">
                <a:solidFill>
                  <a:srgbClr val="FF0000"/>
                </a:solidFill>
              </a:rPr>
              <a:t>. *</a:t>
            </a:r>
          </a:p>
        </p:txBody>
      </p:sp>
    </p:spTree>
    <p:extLst>
      <p:ext uri="{BB962C8B-B14F-4D97-AF65-F5344CB8AC3E}">
        <p14:creationId xmlns:p14="http://schemas.microsoft.com/office/powerpoint/2010/main" val="189462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3A7F8D-FBEB-F313-C3C3-0EE612FD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904F8-EE5A-0DB9-BC1E-A66E1DAACD66}"/>
              </a:ext>
            </a:extLst>
          </p:cNvPr>
          <p:cNvSpPr txBox="1"/>
          <p:nvPr/>
        </p:nvSpPr>
        <p:spPr>
          <a:xfrm>
            <a:off x="8836269" y="1252805"/>
            <a:ext cx="278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정상적으로 게시글이 삭제 되어 게시글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리스트에서 출력되지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않습니다</a:t>
            </a:r>
            <a:r>
              <a:rPr lang="en-US" altLang="ko-KR" dirty="0">
                <a:solidFill>
                  <a:srgbClr val="FF0000"/>
                </a:solidFill>
              </a:rPr>
              <a:t>. *</a:t>
            </a:r>
          </a:p>
        </p:txBody>
      </p:sp>
    </p:spTree>
    <p:extLst>
      <p:ext uri="{BB962C8B-B14F-4D97-AF65-F5344CB8AC3E}">
        <p14:creationId xmlns:p14="http://schemas.microsoft.com/office/powerpoint/2010/main" val="2520336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F6C912-1DD5-AB0E-7B49-FDCAB1F7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38159"/>
              </p:ext>
            </p:extLst>
          </p:nvPr>
        </p:nvGraphicFramePr>
        <p:xfrm>
          <a:off x="0" y="1021976"/>
          <a:ext cx="12192002" cy="5750253"/>
        </p:xfrm>
        <a:graphic>
          <a:graphicData uri="http://schemas.openxmlformats.org/drawingml/2006/table">
            <a:tbl>
              <a:tblPr/>
              <a:tblGrid>
                <a:gridCol w="2438194">
                  <a:extLst>
                    <a:ext uri="{9D8B030D-6E8A-4147-A177-3AD203B41FA5}">
                      <a16:colId xmlns:a16="http://schemas.microsoft.com/office/drawing/2014/main" val="3009570103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481900119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650032091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2374057527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3546039215"/>
                    </a:ext>
                  </a:extLst>
                </a:gridCol>
              </a:tblGrid>
              <a:tr h="6603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화면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URL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167616"/>
                  </a:ext>
                </a:extLst>
              </a:tr>
              <a:tr h="5089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 수정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“/board/modify/: id”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게시글의 상세 페이지에서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수정하기 버튼을 누르면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페이지로 이동하게 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페이지에서는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게시글의 제목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내용을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379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66797A7-0018-8874-A913-531439D8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100" y="2523428"/>
            <a:ext cx="15387821" cy="109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1F62D-CCEB-946F-62A4-11188656C2EC}"/>
              </a:ext>
            </a:extLst>
          </p:cNvPr>
          <p:cNvSpPr txBox="1"/>
          <p:nvPr/>
        </p:nvSpPr>
        <p:spPr>
          <a:xfrm>
            <a:off x="0" y="2186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 게시글 수정 페이지 화면 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72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977495-BC3A-8DAB-769F-05C5E1EE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7F2878-87DC-C0F9-8CBB-FDB843BA6E9B}"/>
              </a:ext>
            </a:extLst>
          </p:cNvPr>
          <p:cNvSpPr txBox="1"/>
          <p:nvPr/>
        </p:nvSpPr>
        <p:spPr>
          <a:xfrm>
            <a:off x="8836269" y="1252805"/>
            <a:ext cx="2788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게시글을 수정하기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전 상태입니다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에서부터 저장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되어있던 게시글의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제목과 내용을 받아옵니다</a:t>
            </a:r>
            <a:r>
              <a:rPr lang="en-US" altLang="ko-KR" dirty="0">
                <a:solidFill>
                  <a:srgbClr val="FF0000"/>
                </a:solidFill>
              </a:rPr>
              <a:t>. *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CC0B67-3C25-C0E4-8252-1ED567C3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61" y="3610341"/>
            <a:ext cx="4667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77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D977FD-BBE7-413D-68B3-89C6FDC1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87AD0D-79CD-B075-2878-9250FAF5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73" y="3165231"/>
            <a:ext cx="4449031" cy="283845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145D557-122F-4EC1-B8A7-2800D80E124F}"/>
              </a:ext>
            </a:extLst>
          </p:cNvPr>
          <p:cNvCxnSpPr>
            <a:cxnSpLocks/>
          </p:cNvCxnSpPr>
          <p:nvPr/>
        </p:nvCxnSpPr>
        <p:spPr>
          <a:xfrm rot="5400000">
            <a:off x="4734164" y="3300046"/>
            <a:ext cx="1419225" cy="1149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6707BA-AF1E-DD67-EC03-416B06A3137E}"/>
              </a:ext>
            </a:extLst>
          </p:cNvPr>
          <p:cNvSpPr txBox="1"/>
          <p:nvPr/>
        </p:nvSpPr>
        <p:spPr>
          <a:xfrm>
            <a:off x="8836269" y="1252805"/>
            <a:ext cx="278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정상적으로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수정이 완료된 화면 입니다</a:t>
            </a:r>
            <a:r>
              <a:rPr lang="en-US" altLang="ko-KR" dirty="0">
                <a:solidFill>
                  <a:srgbClr val="FF0000"/>
                </a:solidFill>
              </a:rPr>
              <a:t>. *</a:t>
            </a:r>
          </a:p>
        </p:txBody>
      </p:sp>
    </p:spTree>
    <p:extLst>
      <p:ext uri="{BB962C8B-B14F-4D97-AF65-F5344CB8AC3E}">
        <p14:creationId xmlns:p14="http://schemas.microsoft.com/office/powerpoint/2010/main" val="2430658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C2D2CF-8337-FCA8-8B74-AB7DAAB4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C9430-50D8-169F-AA6D-6867F7D9D362}"/>
              </a:ext>
            </a:extLst>
          </p:cNvPr>
          <p:cNvSpPr txBox="1"/>
          <p:nvPr/>
        </p:nvSpPr>
        <p:spPr>
          <a:xfrm>
            <a:off x="8836269" y="1252805"/>
            <a:ext cx="2788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수정된 제목과 내용이 정상적으로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전송되어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게시글 리스트에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반영된 경우</a:t>
            </a:r>
            <a:r>
              <a:rPr lang="en-US" altLang="ko-KR" dirty="0">
                <a:solidFill>
                  <a:srgbClr val="FF0000"/>
                </a:solidFill>
              </a:rPr>
              <a:t>. *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7589E-3EB6-7E54-C14F-8850CD8BC8AE}"/>
              </a:ext>
            </a:extLst>
          </p:cNvPr>
          <p:cNvSpPr/>
          <p:nvPr/>
        </p:nvSpPr>
        <p:spPr>
          <a:xfrm>
            <a:off x="3446585" y="1248508"/>
            <a:ext cx="5205046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8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F6C912-1DD5-AB0E-7B49-FDCAB1F7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987"/>
              </p:ext>
            </p:extLst>
          </p:nvPr>
        </p:nvGraphicFramePr>
        <p:xfrm>
          <a:off x="0" y="1021976"/>
          <a:ext cx="12192002" cy="5750253"/>
        </p:xfrm>
        <a:graphic>
          <a:graphicData uri="http://schemas.openxmlformats.org/drawingml/2006/table">
            <a:tbl>
              <a:tblPr/>
              <a:tblGrid>
                <a:gridCol w="2438194">
                  <a:extLst>
                    <a:ext uri="{9D8B030D-6E8A-4147-A177-3AD203B41FA5}">
                      <a16:colId xmlns:a16="http://schemas.microsoft.com/office/drawing/2014/main" val="3009570103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481900119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650032091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2374057527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3546039215"/>
                    </a:ext>
                  </a:extLst>
                </a:gridCol>
              </a:tblGrid>
              <a:tr h="6603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화면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URL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167616"/>
                  </a:ext>
                </a:extLst>
              </a:tr>
              <a:tr h="5089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“/”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홈페이지를 접속 했을 때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처음으로 뜨는 화면이자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회원가입 버튼으로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 정보를 등록 가능하며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로그인버튼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클릭시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axios.post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통해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유저 정보를 확인 후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게시판 리스트 화면으로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넘어갈 수 있도록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379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66797A7-0018-8874-A913-531439D8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100" y="2523428"/>
            <a:ext cx="15387821" cy="109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1F62D-CCEB-946F-62A4-11188656C2EC}"/>
              </a:ext>
            </a:extLst>
          </p:cNvPr>
          <p:cNvSpPr txBox="1"/>
          <p:nvPr/>
        </p:nvSpPr>
        <p:spPr>
          <a:xfrm>
            <a:off x="0" y="2186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 로그인 화면 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379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A9928-03DE-B2F0-D561-5C639588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F6E9CB-568F-1B04-6D3F-3999B7C32D2F}"/>
              </a:ext>
            </a:extLst>
          </p:cNvPr>
          <p:cNvSpPr txBox="1"/>
          <p:nvPr/>
        </p:nvSpPr>
        <p:spPr>
          <a:xfrm>
            <a:off x="8836269" y="1252805"/>
            <a:ext cx="2788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수정된 제목과 내용이 정상적으로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전송되어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게시글 상세 페이지에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반영된 경우</a:t>
            </a:r>
            <a:r>
              <a:rPr lang="en-US" altLang="ko-KR" dirty="0">
                <a:solidFill>
                  <a:srgbClr val="FF0000"/>
                </a:solidFill>
              </a:rPr>
              <a:t>. *</a:t>
            </a:r>
          </a:p>
        </p:txBody>
      </p:sp>
    </p:spTree>
    <p:extLst>
      <p:ext uri="{BB962C8B-B14F-4D97-AF65-F5344CB8AC3E}">
        <p14:creationId xmlns:p14="http://schemas.microsoft.com/office/powerpoint/2010/main" val="30451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6F72F0-0432-F90A-C546-8A987C53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" y="149225"/>
            <a:ext cx="12192000" cy="655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DA131F-F4B6-F166-C824-03596F24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62" y="4253947"/>
            <a:ext cx="1690687" cy="2883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9F9494-CDCA-9728-666C-C21BA2B49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807" y="1014707"/>
            <a:ext cx="3350859" cy="26817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6E441F2-955A-E454-0B45-3B0DC3FC3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789" y="3827768"/>
            <a:ext cx="2863996" cy="27496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4D6108-FFF7-914C-69D4-39B3A20491A3}"/>
              </a:ext>
            </a:extLst>
          </p:cNvPr>
          <p:cNvSpPr txBox="1"/>
          <p:nvPr/>
        </p:nvSpPr>
        <p:spPr>
          <a:xfrm>
            <a:off x="7932963" y="1164167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 해당하는 버튼을 누르게 되면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선언해둔 메소드를 이용해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로그인 정보를 읽어 서버에 저장된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정보와 대조하여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로그인을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0CC252B-46C2-99B6-65DE-DF57C96F6467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4163786" y="4053253"/>
            <a:ext cx="1208315" cy="114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AF3C1DD-48EA-FBF3-70FF-1A65FDA3AC9B}"/>
              </a:ext>
            </a:extLst>
          </p:cNvPr>
          <p:cNvCxnSpPr>
            <a:endCxn id="10" idx="3"/>
          </p:cNvCxnSpPr>
          <p:nvPr/>
        </p:nvCxnSpPr>
        <p:spPr>
          <a:xfrm rot="16200000" flipV="1">
            <a:off x="3800254" y="3083974"/>
            <a:ext cx="1698278" cy="241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52F97B2-8984-D04F-D53A-91967502103B}"/>
              </a:ext>
            </a:extLst>
          </p:cNvPr>
          <p:cNvCxnSpPr>
            <a:endCxn id="7" idx="1"/>
          </p:cNvCxnSpPr>
          <p:nvPr/>
        </p:nvCxnSpPr>
        <p:spPr>
          <a:xfrm flipV="1">
            <a:off x="6699738" y="4398136"/>
            <a:ext cx="1002324" cy="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8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082426-A953-8998-34C8-2A8A4110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445215-743A-73C6-CDF2-90326E1623DB}"/>
              </a:ext>
            </a:extLst>
          </p:cNvPr>
          <p:cNvSpPr txBox="1"/>
          <p:nvPr/>
        </p:nvSpPr>
        <p:spPr>
          <a:xfrm>
            <a:off x="8748346" y="1301262"/>
            <a:ext cx="253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입력창에 </a:t>
            </a:r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정보를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입력하지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않았을 경우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4753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B718CB-5682-ACE8-20D6-5F0198D3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E910DC-BC69-4B05-3B81-A4AAB52D735E}"/>
              </a:ext>
            </a:extLst>
          </p:cNvPr>
          <p:cNvSpPr txBox="1"/>
          <p:nvPr/>
        </p:nvSpPr>
        <p:spPr>
          <a:xfrm>
            <a:off x="8748346" y="1301262"/>
            <a:ext cx="253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입력창에 </a:t>
            </a:r>
            <a:r>
              <a:rPr lang="en-US" altLang="ko-KR" dirty="0">
                <a:solidFill>
                  <a:srgbClr val="FF0000"/>
                </a:solidFill>
              </a:rPr>
              <a:t>PW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정보를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입력하지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않았을 경우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7601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9CAF42-C83B-32AF-74DE-88510D90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77AF78-256C-DE05-ADF9-BC24877A6D17}"/>
              </a:ext>
            </a:extLst>
          </p:cNvPr>
          <p:cNvSpPr txBox="1"/>
          <p:nvPr/>
        </p:nvSpPr>
        <p:spPr>
          <a:xfrm>
            <a:off x="8748346" y="1301262"/>
            <a:ext cx="253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입력한 값이 서버에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저장된 유저의 정보와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다른 경우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66621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F6C912-1DD5-AB0E-7B49-FDCAB1F7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13185"/>
              </p:ext>
            </p:extLst>
          </p:nvPr>
        </p:nvGraphicFramePr>
        <p:xfrm>
          <a:off x="0" y="1021976"/>
          <a:ext cx="12192002" cy="5750253"/>
        </p:xfrm>
        <a:graphic>
          <a:graphicData uri="http://schemas.openxmlformats.org/drawingml/2006/table">
            <a:tbl>
              <a:tblPr/>
              <a:tblGrid>
                <a:gridCol w="2438194">
                  <a:extLst>
                    <a:ext uri="{9D8B030D-6E8A-4147-A177-3AD203B41FA5}">
                      <a16:colId xmlns:a16="http://schemas.microsoft.com/office/drawing/2014/main" val="3009570103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481900119"/>
                    </a:ext>
                  </a:extLst>
                </a:gridCol>
                <a:gridCol w="2438194">
                  <a:extLst>
                    <a:ext uri="{9D8B030D-6E8A-4147-A177-3AD203B41FA5}">
                      <a16:colId xmlns:a16="http://schemas.microsoft.com/office/drawing/2014/main" val="3650032091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2374057527"/>
                    </a:ext>
                  </a:extLst>
                </a:gridCol>
                <a:gridCol w="2438710">
                  <a:extLst>
                    <a:ext uri="{9D8B030D-6E8A-4147-A177-3AD203B41FA5}">
                      <a16:colId xmlns:a16="http://schemas.microsoft.com/office/drawing/2014/main" val="3546039215"/>
                    </a:ext>
                  </a:extLst>
                </a:gridCol>
              </a:tblGrid>
              <a:tr h="6603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화면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URL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167616"/>
                  </a:ext>
                </a:extLst>
              </a:tr>
              <a:tr h="5089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“/join”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 가입을 위한 페이지로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사용자가 입력한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,ID,PW)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axios.post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통해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379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66797A7-0018-8874-A913-531439D8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100" y="2523428"/>
            <a:ext cx="15387821" cy="109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1F62D-CCEB-946F-62A4-11188656C2EC}"/>
              </a:ext>
            </a:extLst>
          </p:cNvPr>
          <p:cNvSpPr txBox="1"/>
          <p:nvPr/>
        </p:nvSpPr>
        <p:spPr>
          <a:xfrm>
            <a:off x="0" y="2186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 회원가입 화면 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483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99E98E-E227-30EF-2918-9667A5A2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ED0D04D-39BB-596C-6C81-691EE4F9E951}"/>
              </a:ext>
            </a:extLst>
          </p:cNvPr>
          <p:cNvSpPr/>
          <p:nvPr/>
        </p:nvSpPr>
        <p:spPr>
          <a:xfrm>
            <a:off x="6822831" y="4649480"/>
            <a:ext cx="949568" cy="17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65682E-ECB2-BD1C-5C10-37DF4E93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270" y="2804396"/>
            <a:ext cx="3414347" cy="37286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8FBCA3-A0A4-A2E2-7AF3-C7DC4D682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6" y="885623"/>
            <a:ext cx="3556123" cy="420752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7C8B14F-0E5D-0ACB-2846-A3616FBC4835}"/>
              </a:ext>
            </a:extLst>
          </p:cNvPr>
          <p:cNvSpPr/>
          <p:nvPr/>
        </p:nvSpPr>
        <p:spPr>
          <a:xfrm rot="10800000">
            <a:off x="4185139" y="4668715"/>
            <a:ext cx="1046913" cy="156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49930-EA2F-D3EC-17BD-AC429578764D}"/>
              </a:ext>
            </a:extLst>
          </p:cNvPr>
          <p:cNvSpPr txBox="1"/>
          <p:nvPr/>
        </p:nvSpPr>
        <p:spPr>
          <a:xfrm>
            <a:off x="7932963" y="116416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 해당하는 버튼을 누르게 되면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선언해둔 메소드를 이용해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회원가입 정보를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저장합니다</a:t>
            </a:r>
            <a:r>
              <a:rPr lang="en-US" altLang="ko-KR" dirty="0">
                <a:solidFill>
                  <a:srgbClr val="FF0000"/>
                </a:solidFill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94472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642</Words>
  <Application>Microsoft Office PowerPoint</Application>
  <PresentationFormat>와이드스크린</PresentationFormat>
  <Paragraphs>218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형진</dc:creator>
  <cp:lastModifiedBy>안 형진</cp:lastModifiedBy>
  <cp:revision>68</cp:revision>
  <dcterms:created xsi:type="dcterms:W3CDTF">2022-06-11T06:47:53Z</dcterms:created>
  <dcterms:modified xsi:type="dcterms:W3CDTF">2022-06-11T09:30:51Z</dcterms:modified>
</cp:coreProperties>
</file>