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F8B1F0F-3035-44D2-BCCC-BDCB97A3E3A6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AB13CA5-7C46-4C0D-80A3-FDF2B8C6D85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Telegram </a:t>
            </a:r>
            <a:r>
              <a:rPr lang="ru-RU" sz="3600" dirty="0" smtClean="0"/>
              <a:t>бот</a:t>
            </a:r>
            <a:br>
              <a:rPr lang="ru-RU" sz="3600" dirty="0" smtClean="0"/>
            </a:br>
            <a:r>
              <a:rPr lang="ru-RU" sz="3600" dirty="0" err="1" smtClean="0"/>
              <a:t>Онлайн-магазин</a:t>
            </a:r>
            <a:r>
              <a:rPr lang="ru-RU" sz="3600" dirty="0" smtClean="0"/>
              <a:t> техники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dirty="0" smtClean="0"/>
              <a:t>Выполнил</a:t>
            </a:r>
            <a:r>
              <a:rPr lang="en-US" sz="2000" dirty="0" smtClean="0"/>
              <a:t>:</a:t>
            </a:r>
            <a:r>
              <a:rPr lang="ru-RU" sz="2000" dirty="0" smtClean="0"/>
              <a:t> </a:t>
            </a:r>
            <a:r>
              <a:rPr lang="ru-RU" sz="2000" dirty="0" err="1" smtClean="0"/>
              <a:t>Ахметшин</a:t>
            </a:r>
            <a:r>
              <a:rPr lang="ru-RU" sz="2000" dirty="0" smtClean="0"/>
              <a:t> </a:t>
            </a:r>
            <a:r>
              <a:rPr lang="ru-RU" sz="2000" dirty="0" err="1" smtClean="0"/>
              <a:t>Ильнур</a:t>
            </a:r>
            <a:r>
              <a:rPr lang="ru-RU" sz="2000" dirty="0" smtClean="0"/>
              <a:t> </a:t>
            </a:r>
            <a:r>
              <a:rPr lang="ru-RU" sz="2000" dirty="0" err="1" smtClean="0"/>
              <a:t>Азатович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Данный </a:t>
            </a:r>
            <a:r>
              <a:rPr lang="ru-RU" dirty="0" err="1" smtClean="0"/>
              <a:t>телеграм</a:t>
            </a:r>
            <a:r>
              <a:rPr lang="ru-RU" dirty="0" smtClean="0"/>
              <a:t> бот создан как идеальный шаблон для создания настоящих </a:t>
            </a:r>
            <a:r>
              <a:rPr lang="ru-RU" dirty="0" err="1" smtClean="0"/>
              <a:t>онлайн-магазинов</a:t>
            </a:r>
            <a:r>
              <a:rPr lang="ru-RU" dirty="0" smtClean="0"/>
              <a:t>. В данном случае у меня он представлен как магазин техники.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Структура</a:t>
            </a:r>
            <a:r>
              <a:rPr lang="ru-RU" b="0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t-RU" dirty="0" smtClean="0"/>
              <a:t>Телеграм бот состоит из 3 </a:t>
            </a:r>
            <a:r>
              <a:rPr lang="en-US" dirty="0" smtClean="0"/>
              <a:t>python </a:t>
            </a:r>
            <a:r>
              <a:rPr lang="ru-RU" dirty="0" smtClean="0"/>
              <a:t>файлов и 1 файла .</a:t>
            </a:r>
            <a:r>
              <a:rPr lang="en-US" dirty="0" err="1" smtClean="0"/>
              <a:t>env</a:t>
            </a:r>
            <a:endParaRPr lang="ru-RU" dirty="0" smtClean="0"/>
          </a:p>
          <a:p>
            <a:r>
              <a:rPr lang="ru-RU" dirty="0" smtClean="0"/>
              <a:t>В 1 </a:t>
            </a:r>
            <a:r>
              <a:rPr lang="en-US" dirty="0" smtClean="0"/>
              <a:t>python </a:t>
            </a:r>
            <a:r>
              <a:rPr lang="ru-RU" dirty="0" smtClean="0"/>
              <a:t>файле написан основной код </a:t>
            </a:r>
            <a:r>
              <a:rPr lang="ru-RU" dirty="0" err="1" smtClean="0"/>
              <a:t>телеграм</a:t>
            </a:r>
            <a:r>
              <a:rPr lang="ru-RU" dirty="0" smtClean="0"/>
              <a:t> бота</a:t>
            </a:r>
          </a:p>
          <a:p>
            <a:r>
              <a:rPr lang="ru-RU" dirty="0" smtClean="0"/>
              <a:t>В 2 </a:t>
            </a:r>
            <a:r>
              <a:rPr lang="en-US" dirty="0" smtClean="0"/>
              <a:t>python </a:t>
            </a:r>
            <a:r>
              <a:rPr lang="ru-RU" dirty="0" smtClean="0"/>
              <a:t>файле отдельно написана клавиатура кнопок</a:t>
            </a:r>
          </a:p>
          <a:p>
            <a:r>
              <a:rPr lang="ru-RU" dirty="0" smtClean="0"/>
              <a:t>В 3 </a:t>
            </a:r>
            <a:r>
              <a:rPr lang="en-US" dirty="0" smtClean="0"/>
              <a:t>python </a:t>
            </a:r>
            <a:r>
              <a:rPr lang="ru-RU" dirty="0" smtClean="0"/>
              <a:t>файле написаны классы</a:t>
            </a:r>
            <a:r>
              <a:rPr lang="ru-RU" dirty="0" smtClean="0"/>
              <a:t> </a:t>
            </a:r>
            <a:r>
              <a:rPr lang="ru-RU" dirty="0" smtClean="0"/>
              <a:t>(Товар для продажи и его описание)</a:t>
            </a:r>
          </a:p>
          <a:p>
            <a:r>
              <a:rPr lang="ru-RU" dirty="0" smtClean="0"/>
              <a:t>В .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ru-RU" dirty="0" smtClean="0"/>
              <a:t>записан </a:t>
            </a:r>
            <a:r>
              <a:rPr lang="ru-RU" dirty="0" err="1" smtClean="0"/>
              <a:t>токен</a:t>
            </a:r>
            <a:r>
              <a:rPr lang="ru-RU" dirty="0" smtClean="0"/>
              <a:t>, чтобы его случайно не увидели другие люди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Особенности </a:t>
            </a:r>
            <a:r>
              <a:rPr lang="ru-RU" b="0" dirty="0" smtClean="0"/>
              <a:t>приложения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Телеграмм бот написан на самой понятной для чтения библиотеки </a:t>
            </a:r>
            <a:r>
              <a:rPr lang="en-US" dirty="0" err="1" smtClean="0"/>
              <a:t>aiogram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удобства весь код разделен на 3 файла</a:t>
            </a:r>
          </a:p>
          <a:p>
            <a:r>
              <a:rPr lang="ru-RU" dirty="0" smtClean="0"/>
              <a:t>В коде присутствуют комментарии для более облегченного понятия кода.</a:t>
            </a:r>
          </a:p>
          <a:p>
            <a:r>
              <a:rPr lang="ru-RU" dirty="0" smtClean="0"/>
              <a:t>На каждом товаре имеется полное описание и фотография к нему.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Библиотеки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Aiogram</a:t>
            </a:r>
            <a:endParaRPr lang="en-US" dirty="0" smtClean="0"/>
          </a:p>
          <a:p>
            <a:r>
              <a:rPr lang="en-US" dirty="0" err="1" smtClean="0"/>
              <a:t>Dotenv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Os</a:t>
            </a:r>
          </a:p>
          <a:p>
            <a:r>
              <a:rPr lang="en-US" dirty="0" err="1" smtClean="0"/>
              <a:t>Dataclasses</a:t>
            </a:r>
            <a:endParaRPr lang="en-US" dirty="0" smtClean="0"/>
          </a:p>
          <a:p>
            <a:r>
              <a:rPr lang="en-US" dirty="0" smtClean="0"/>
              <a:t>Typing</a:t>
            </a:r>
          </a:p>
          <a:p>
            <a:endParaRPr lang="en-US" dirty="0" smtClean="0"/>
          </a:p>
          <a:p>
            <a:endParaRPr lang="tt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При  выполнении проекта сложностей не возникло. Все поставленные цели были выполнены. Был написан код на 550 и более строк. Работает бот абсолютно чисто, без задержек. Дальше спокойно можно использовать этот код как шаблон для написания таких ботов-магазинов.</a:t>
            </a:r>
            <a:r>
              <a:rPr lang="ru-RU" dirty="0" smtClean="0"/>
              <a:t> </a:t>
            </a:r>
            <a:r>
              <a:rPr lang="ru-RU" dirty="0" smtClean="0"/>
              <a:t>По времени создание заняло часов 6.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19</TotalTime>
  <Words>140</Words>
  <Application>Microsoft Office PowerPoint</Application>
  <PresentationFormat>Экран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Модульная</vt:lpstr>
      <vt:lpstr>Telegram бот Онлайн-магазин техники</vt:lpstr>
      <vt:lpstr>Введение</vt:lpstr>
      <vt:lpstr>Структура </vt:lpstr>
      <vt:lpstr>Особенности приложения</vt:lpstr>
      <vt:lpstr>Технологии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 Онлайн-магазин техники</dc:title>
  <dc:creator>Azat A</dc:creator>
  <cp:lastModifiedBy>Azat A</cp:lastModifiedBy>
  <cp:revision>2</cp:revision>
  <dcterms:created xsi:type="dcterms:W3CDTF">2023-04-30T14:03:26Z</dcterms:created>
  <dcterms:modified xsi:type="dcterms:W3CDTF">2023-04-30T14:23:23Z</dcterms:modified>
</cp:coreProperties>
</file>