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601113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39" y="1749795"/>
            <a:ext cx="16200835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5615678"/>
            <a:ext cx="16200835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8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806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6" y="569240"/>
            <a:ext cx="4657740" cy="90608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7" y="569240"/>
            <a:ext cx="13703206" cy="9060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166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65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6" y="2665530"/>
            <a:ext cx="18630960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6" y="7155102"/>
            <a:ext cx="18630960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192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2846200"/>
            <a:ext cx="9180473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2846200"/>
            <a:ext cx="9180473" cy="67838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09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569241"/>
            <a:ext cx="18630960" cy="20665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1" y="2620980"/>
            <a:ext cx="9138282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1" y="3905482"/>
            <a:ext cx="9138282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3" y="2620980"/>
            <a:ext cx="918328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3" y="3905482"/>
            <a:ext cx="9183287" cy="574437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771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90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874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1" y="712788"/>
            <a:ext cx="6966921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1539424"/>
            <a:ext cx="10935563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1" y="3207544"/>
            <a:ext cx="6966921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33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1" y="712788"/>
            <a:ext cx="6966921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1539424"/>
            <a:ext cx="10935563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1" y="3207544"/>
            <a:ext cx="6966921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70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569241"/>
            <a:ext cx="1863096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2846200"/>
            <a:ext cx="1863096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9909727"/>
            <a:ext cx="486025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033A8-BEC1-4CFD-9BE5-120AFB6392E4}" type="datetimeFigureOut">
              <a:rPr lang="fr-CH" smtClean="0"/>
              <a:t>24.07.2018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9909727"/>
            <a:ext cx="729037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9909727"/>
            <a:ext cx="486025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D128-3A56-4A20-ACDD-208746BBC52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910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83134" y="1788623"/>
            <a:ext cx="3358064" cy="450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de modélisation/restitution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14858" y="1772426"/>
            <a:ext cx="1788892" cy="4507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Modélisation complète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269103" y="1772426"/>
            <a:ext cx="1788892" cy="4507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Modélisation 2.5D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846005" y="1772426"/>
            <a:ext cx="1788892" cy="4507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Restitution de détails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92203" y="1772426"/>
            <a:ext cx="1788892" cy="4507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Plan de façade</a:t>
            </a:r>
          </a:p>
        </p:txBody>
      </p:sp>
      <p:cxnSp>
        <p:nvCxnSpPr>
          <p:cNvPr id="18" name="Connecteur droit avec flèche 17"/>
          <p:cNvCxnSpPr>
            <a:stCxn id="12" idx="2"/>
            <a:endCxn id="19" idx="0"/>
          </p:cNvCxnSpPr>
          <p:nvPr/>
        </p:nvCxnSpPr>
        <p:spPr>
          <a:xfrm>
            <a:off x="7009304" y="2223191"/>
            <a:ext cx="0" cy="67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14858" y="2899597"/>
            <a:ext cx="1788892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Erreur moyenne de la restitution </a:t>
            </a:r>
            <a:r>
              <a:rPr lang="fr-CH" sz="1200" dirty="0" smtClean="0"/>
              <a:t>&lt;1cm</a:t>
            </a:r>
            <a:endParaRPr lang="fr-CH" sz="1200" dirty="0"/>
          </a:p>
        </p:txBody>
      </p:sp>
      <p:sp>
        <p:nvSpPr>
          <p:cNvPr id="22" name="Rectangle 21"/>
          <p:cNvSpPr/>
          <p:nvPr/>
        </p:nvSpPr>
        <p:spPr>
          <a:xfrm>
            <a:off x="6114858" y="4229871"/>
            <a:ext cx="1788892" cy="527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Scanner de </a:t>
            </a:r>
            <a:r>
              <a:rPr lang="fr-CH" sz="1200" dirty="0" smtClean="0"/>
              <a:t>tous ou </a:t>
            </a:r>
            <a:r>
              <a:rPr lang="fr-CH" sz="1200" dirty="0"/>
              <a:t>photo extérieur et scan intérieur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4858" y="6265715"/>
            <a:ext cx="1788892" cy="527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Nuage-nuage </a:t>
            </a:r>
            <a:r>
              <a:rPr lang="fr-CH" sz="1200" dirty="0" smtClean="0"/>
              <a:t>ou cibles suivant la situation du mandat</a:t>
            </a:r>
            <a:endParaRPr lang="fr-CH" sz="1200" dirty="0"/>
          </a:p>
        </p:txBody>
      </p:sp>
      <p:sp>
        <p:nvSpPr>
          <p:cNvPr id="46" name="Rectangle 45"/>
          <p:cNvSpPr/>
          <p:nvPr/>
        </p:nvSpPr>
        <p:spPr>
          <a:xfrm>
            <a:off x="6114858" y="5274825"/>
            <a:ext cx="1788892" cy="473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1 pt tous les 3 à 6mm</a:t>
            </a:r>
          </a:p>
        </p:txBody>
      </p:sp>
      <p:cxnSp>
        <p:nvCxnSpPr>
          <p:cNvPr id="50" name="Connecteur droit avec flèche 49"/>
          <p:cNvCxnSpPr>
            <a:stCxn id="22" idx="2"/>
            <a:endCxn id="46" idx="0"/>
          </p:cNvCxnSpPr>
          <p:nvPr/>
        </p:nvCxnSpPr>
        <p:spPr>
          <a:xfrm>
            <a:off x="7009304" y="4756971"/>
            <a:ext cx="0" cy="51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6" idx="2"/>
            <a:endCxn id="39" idx="0"/>
          </p:cNvCxnSpPr>
          <p:nvPr/>
        </p:nvCxnSpPr>
        <p:spPr>
          <a:xfrm>
            <a:off x="7009304" y="5747861"/>
            <a:ext cx="0" cy="51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114858" y="7435402"/>
            <a:ext cx="1788892" cy="92571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Restitution </a:t>
            </a:r>
            <a:r>
              <a:rPr lang="fr-CH" sz="1200" dirty="0" smtClean="0">
                <a:solidFill>
                  <a:schemeClr val="tx1"/>
                </a:solidFill>
              </a:rPr>
              <a:t>dans </a:t>
            </a:r>
            <a:r>
              <a:rPr lang="fr-CH" sz="1200" dirty="0" err="1" smtClean="0">
                <a:solidFill>
                  <a:schemeClr val="tx1"/>
                </a:solidFill>
              </a:rPr>
              <a:t>VirtuSurv</a:t>
            </a:r>
            <a:r>
              <a:rPr lang="fr-CH" sz="1200" dirty="0" smtClean="0">
                <a:solidFill>
                  <a:schemeClr val="tx1"/>
                </a:solidFill>
              </a:rPr>
              <a:t> et </a:t>
            </a:r>
            <a:r>
              <a:rPr lang="fr-CH" sz="1200" dirty="0">
                <a:solidFill>
                  <a:schemeClr val="tx1"/>
                </a:solidFill>
              </a:rPr>
              <a:t>forme dans </a:t>
            </a:r>
            <a:r>
              <a:rPr lang="fr-CH" sz="1200" dirty="0" err="1">
                <a:solidFill>
                  <a:schemeClr val="tx1"/>
                </a:solidFill>
              </a:rPr>
              <a:t>Agisoft</a:t>
            </a:r>
            <a:r>
              <a:rPr lang="fr-CH" sz="1200" dirty="0">
                <a:solidFill>
                  <a:schemeClr val="tx1"/>
                </a:solidFill>
              </a:rPr>
              <a:t> pour la photogrammétrie</a:t>
            </a:r>
          </a:p>
        </p:txBody>
      </p:sp>
      <p:cxnSp>
        <p:nvCxnSpPr>
          <p:cNvPr id="58" name="Connecteur droit avec flèche 57"/>
          <p:cNvCxnSpPr>
            <a:stCxn id="39" idx="2"/>
            <a:endCxn id="56" idx="0"/>
          </p:cNvCxnSpPr>
          <p:nvPr/>
        </p:nvCxnSpPr>
        <p:spPr>
          <a:xfrm>
            <a:off x="7009304" y="6792814"/>
            <a:ext cx="0" cy="64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8692203" y="2899596"/>
            <a:ext cx="1788892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Erreur moyenne en dessous de 1cm</a:t>
            </a:r>
          </a:p>
        </p:txBody>
      </p:sp>
      <p:cxnSp>
        <p:nvCxnSpPr>
          <p:cNvPr id="62" name="Connecteur droit avec flèche 61"/>
          <p:cNvCxnSpPr>
            <a:stCxn id="16" idx="2"/>
            <a:endCxn id="60" idx="0"/>
          </p:cNvCxnSpPr>
          <p:nvPr/>
        </p:nvCxnSpPr>
        <p:spPr>
          <a:xfrm>
            <a:off x="9586649" y="2223186"/>
            <a:ext cx="0" cy="67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stCxn id="60" idx="2"/>
            <a:endCxn id="66" idx="0"/>
          </p:cNvCxnSpPr>
          <p:nvPr/>
        </p:nvCxnSpPr>
        <p:spPr>
          <a:xfrm>
            <a:off x="9586649" y="3350353"/>
            <a:ext cx="0" cy="87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92203" y="4229873"/>
            <a:ext cx="1788892" cy="527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Scanner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692203" y="5252043"/>
            <a:ext cx="1788892" cy="473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1 pt tous les 3 à 6mm</a:t>
            </a:r>
          </a:p>
        </p:txBody>
      </p:sp>
      <p:cxnSp>
        <p:nvCxnSpPr>
          <p:cNvPr id="70" name="Connecteur droit avec flèche 69"/>
          <p:cNvCxnSpPr>
            <a:stCxn id="66" idx="2"/>
            <a:endCxn id="68" idx="0"/>
          </p:cNvCxnSpPr>
          <p:nvPr/>
        </p:nvCxnSpPr>
        <p:spPr>
          <a:xfrm>
            <a:off x="9586649" y="4756973"/>
            <a:ext cx="0" cy="49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692203" y="6149010"/>
            <a:ext cx="1788892" cy="897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Travail en relatif -  assemblage de scans sur des cibles de liaison (façade de  villa 1 scan suffit)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692203" y="7435406"/>
            <a:ext cx="1788892" cy="4507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Digitalisation sur plan dans 3DReshaper</a:t>
            </a:r>
          </a:p>
        </p:txBody>
      </p:sp>
      <p:cxnSp>
        <p:nvCxnSpPr>
          <p:cNvPr id="76" name="Connecteur droit avec flèche 75"/>
          <p:cNvCxnSpPr>
            <a:stCxn id="68" idx="2"/>
            <a:endCxn id="71" idx="0"/>
          </p:cNvCxnSpPr>
          <p:nvPr/>
        </p:nvCxnSpPr>
        <p:spPr>
          <a:xfrm>
            <a:off x="9586649" y="5725073"/>
            <a:ext cx="0" cy="42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71" idx="2"/>
            <a:endCxn id="72" idx="0"/>
          </p:cNvCxnSpPr>
          <p:nvPr/>
        </p:nvCxnSpPr>
        <p:spPr>
          <a:xfrm>
            <a:off x="9586649" y="7046097"/>
            <a:ext cx="0" cy="38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3846005" y="2899596"/>
            <a:ext cx="1788892" cy="45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Erreur moyenne de 1cm</a:t>
            </a:r>
          </a:p>
        </p:txBody>
      </p:sp>
      <p:cxnSp>
        <p:nvCxnSpPr>
          <p:cNvPr id="83" name="Connecteur droit avec flèche 82"/>
          <p:cNvCxnSpPr>
            <a:stCxn id="15" idx="2"/>
            <a:endCxn id="81" idx="0"/>
          </p:cNvCxnSpPr>
          <p:nvPr/>
        </p:nvCxnSpPr>
        <p:spPr>
          <a:xfrm>
            <a:off x="14740451" y="2223186"/>
            <a:ext cx="0" cy="67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3846005" y="4229872"/>
            <a:ext cx="1788892" cy="527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Photogrammétrie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846005" y="6201212"/>
            <a:ext cx="1788892" cy="527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Référencement sur des cibles</a:t>
            </a:r>
          </a:p>
        </p:txBody>
      </p:sp>
      <p:cxnSp>
        <p:nvCxnSpPr>
          <p:cNvPr id="87" name="Connecteur droit avec flèche 86"/>
          <p:cNvCxnSpPr>
            <a:stCxn id="84" idx="2"/>
            <a:endCxn id="85" idx="0"/>
          </p:cNvCxnSpPr>
          <p:nvPr/>
        </p:nvCxnSpPr>
        <p:spPr>
          <a:xfrm>
            <a:off x="14740451" y="4756966"/>
            <a:ext cx="0" cy="144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>
            <a:stCxn id="81" idx="2"/>
            <a:endCxn id="84" idx="0"/>
          </p:cNvCxnSpPr>
          <p:nvPr/>
        </p:nvCxnSpPr>
        <p:spPr>
          <a:xfrm>
            <a:off x="14740451" y="3350358"/>
            <a:ext cx="0" cy="87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3846005" y="7432985"/>
            <a:ext cx="1788892" cy="73956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Forme dans </a:t>
            </a:r>
            <a:r>
              <a:rPr lang="fr-CH" sz="1200" dirty="0" err="1">
                <a:solidFill>
                  <a:schemeClr val="tx1"/>
                </a:solidFill>
              </a:rPr>
              <a:t>Agisoft</a:t>
            </a:r>
            <a:r>
              <a:rPr lang="fr-CH" sz="1200" dirty="0">
                <a:solidFill>
                  <a:schemeClr val="tx1"/>
                </a:solidFill>
              </a:rPr>
              <a:t> ou restitution dans </a:t>
            </a:r>
            <a:r>
              <a:rPr lang="fr-CH" sz="1200" dirty="0" err="1">
                <a:solidFill>
                  <a:schemeClr val="tx1"/>
                </a:solidFill>
              </a:rPr>
              <a:t>Agisoft</a:t>
            </a:r>
            <a:r>
              <a:rPr lang="fr-CH" sz="1200" dirty="0">
                <a:solidFill>
                  <a:schemeClr val="tx1"/>
                </a:solidFill>
              </a:rPr>
              <a:t> si le nuage n’est pas de qualité</a:t>
            </a:r>
          </a:p>
        </p:txBody>
      </p:sp>
      <p:cxnSp>
        <p:nvCxnSpPr>
          <p:cNvPr id="94" name="Connecteur droit avec flèche 93"/>
          <p:cNvCxnSpPr>
            <a:stCxn id="85" idx="2"/>
            <a:endCxn id="92" idx="0"/>
          </p:cNvCxnSpPr>
          <p:nvPr/>
        </p:nvCxnSpPr>
        <p:spPr>
          <a:xfrm>
            <a:off x="14740451" y="6728312"/>
            <a:ext cx="0" cy="7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183134" y="2899596"/>
            <a:ext cx="3358064" cy="450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Erreur moyenne attendue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183134" y="4229871"/>
            <a:ext cx="3358064" cy="450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 d’acquisition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183134" y="5263178"/>
            <a:ext cx="3358064" cy="450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Densité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183134" y="6207768"/>
            <a:ext cx="3358064" cy="450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Référencement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183134" y="7577390"/>
            <a:ext cx="3358064" cy="450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Méthode de restitution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1269103" y="2899592"/>
            <a:ext cx="1788892" cy="61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Erreur moyenne </a:t>
            </a:r>
            <a:r>
              <a:rPr lang="fr-CH" sz="1200" dirty="0" smtClean="0"/>
              <a:t>&gt;2cm selon les bâtiments</a:t>
            </a:r>
            <a:endParaRPr lang="fr-CH" sz="1200" dirty="0"/>
          </a:p>
        </p:txBody>
      </p:sp>
      <p:sp>
        <p:nvSpPr>
          <p:cNvPr id="53" name="Rectangle 52"/>
          <p:cNvSpPr/>
          <p:nvPr/>
        </p:nvSpPr>
        <p:spPr>
          <a:xfrm>
            <a:off x="11272837" y="4191701"/>
            <a:ext cx="1788892" cy="527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Scanner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269103" y="5252043"/>
            <a:ext cx="1788892" cy="4730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1 pt tous les 3 à 6mm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269103" y="6149010"/>
            <a:ext cx="1788892" cy="527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/>
              <a:t>Nuage-nuage ou cibles suivant la </a:t>
            </a:r>
            <a:r>
              <a:rPr lang="fr-CH" sz="1200" dirty="0" smtClean="0"/>
              <a:t>situation </a:t>
            </a:r>
            <a:r>
              <a:rPr lang="fr-CH" sz="1200" dirty="0"/>
              <a:t>du mandat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1269103" y="7435406"/>
            <a:ext cx="1788892" cy="45076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Modélisation dans Revit et </a:t>
            </a:r>
            <a:r>
              <a:rPr lang="fr-CH" sz="1200" dirty="0" err="1" smtClean="0">
                <a:solidFill>
                  <a:schemeClr val="tx1"/>
                </a:solidFill>
              </a:rPr>
              <a:t>VirtuSurv</a:t>
            </a:r>
            <a:endParaRPr lang="fr-CH" sz="1200" dirty="0">
              <a:solidFill>
                <a:schemeClr val="tx1"/>
              </a:solidFill>
            </a:endParaRPr>
          </a:p>
        </p:txBody>
      </p:sp>
      <p:cxnSp>
        <p:nvCxnSpPr>
          <p:cNvPr id="3" name="Connecteur droit avec flèche 2"/>
          <p:cNvCxnSpPr>
            <a:stCxn id="14" idx="2"/>
            <a:endCxn id="51" idx="0"/>
          </p:cNvCxnSpPr>
          <p:nvPr/>
        </p:nvCxnSpPr>
        <p:spPr>
          <a:xfrm>
            <a:off x="12163549" y="2223187"/>
            <a:ext cx="0" cy="676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51" idx="2"/>
            <a:endCxn id="53" idx="0"/>
          </p:cNvCxnSpPr>
          <p:nvPr/>
        </p:nvCxnSpPr>
        <p:spPr>
          <a:xfrm>
            <a:off x="12163549" y="3513117"/>
            <a:ext cx="3734" cy="67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53" idx="2"/>
            <a:endCxn id="55" idx="0"/>
          </p:cNvCxnSpPr>
          <p:nvPr/>
        </p:nvCxnSpPr>
        <p:spPr>
          <a:xfrm flipH="1">
            <a:off x="12163549" y="4718801"/>
            <a:ext cx="3734" cy="533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5" idx="2"/>
            <a:endCxn id="59" idx="0"/>
          </p:cNvCxnSpPr>
          <p:nvPr/>
        </p:nvCxnSpPr>
        <p:spPr>
          <a:xfrm>
            <a:off x="12163549" y="5725077"/>
            <a:ext cx="0" cy="42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9" idx="2"/>
            <a:endCxn id="61" idx="0"/>
          </p:cNvCxnSpPr>
          <p:nvPr/>
        </p:nvCxnSpPr>
        <p:spPr>
          <a:xfrm>
            <a:off x="12163549" y="6676110"/>
            <a:ext cx="0" cy="75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19" idx="2"/>
            <a:endCxn id="22" idx="0"/>
          </p:cNvCxnSpPr>
          <p:nvPr/>
        </p:nvCxnSpPr>
        <p:spPr>
          <a:xfrm>
            <a:off x="7009304" y="3350358"/>
            <a:ext cx="0" cy="87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154</Words>
  <Application>Microsoft Office PowerPoint</Application>
  <PresentationFormat>Personnalisé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DellaCasa</dc:creator>
  <cp:lastModifiedBy>Bruno DellaCasa</cp:lastModifiedBy>
  <cp:revision>10</cp:revision>
  <dcterms:created xsi:type="dcterms:W3CDTF">2018-07-15T09:45:58Z</dcterms:created>
  <dcterms:modified xsi:type="dcterms:W3CDTF">2018-07-24T12:02:38Z</dcterms:modified>
</cp:coreProperties>
</file>