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5119350" cy="21383625"/>
  <p:notesSz cx="6858000" cy="9144000"/>
  <p:defaultTextStyle>
    <a:defPPr>
      <a:defRPr lang="fr-FR"/>
    </a:defPPr>
    <a:lvl1pPr algn="l" defTabSz="993776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1pPr>
    <a:lvl2pPr marL="993776" indent="-79376" algn="l" defTabSz="993776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2pPr>
    <a:lvl3pPr marL="1990726" indent="-161926" algn="l" defTabSz="993776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3pPr>
    <a:lvl4pPr marL="2984500" indent="-241300" algn="l" defTabSz="993776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4pPr>
    <a:lvl5pPr marL="3981450" indent="-323850" algn="l" defTabSz="993776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5pPr>
    <a:lvl6pPr marL="4572000" algn="l" defTabSz="1828800" rtl="0" eaLnBrk="1" latinLnBrk="0" hangingPunct="1"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6pPr>
    <a:lvl7pPr marL="5486400" algn="l" defTabSz="1828800" rtl="0" eaLnBrk="1" latinLnBrk="0" hangingPunct="1"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7pPr>
    <a:lvl8pPr marL="6400800" algn="l" defTabSz="1828800" rtl="0" eaLnBrk="1" latinLnBrk="0" hangingPunct="1"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8pPr>
    <a:lvl9pPr marL="7315200" algn="l" defTabSz="1828800" rtl="0" eaLnBrk="1" latinLnBrk="0" hangingPunct="1">
      <a:defRPr sz="4000" kern="1200">
        <a:solidFill>
          <a:schemeClr val="tx1"/>
        </a:solidFill>
        <a:latin typeface="Lucida Grande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7" userDrawn="1">
          <p15:clr>
            <a:srgbClr val="A4A3A4"/>
          </p15:clr>
        </p15:guide>
        <p15:guide id="2" pos="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882" y="-732"/>
      </p:cViewPr>
      <p:guideLst>
        <p:guide orient="horz" pos="2017"/>
        <p:guide pos="9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3955" y="6642791"/>
            <a:ext cx="12851448" cy="4583619"/>
          </a:xfrm>
        </p:spPr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906" y="12117390"/>
            <a:ext cx="10583545" cy="546470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95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9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85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80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7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70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6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60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41387C-DF30-4F84-9C9E-EC61727B03A6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3203B-2135-41AE-BB26-DE2D8068F56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649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ABB14F-69A6-445F-90D3-2381BCC651D7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342B9-D5D2-4B16-8B83-2FAC8E6A13C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0992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1531" y="856338"/>
            <a:ext cx="3401853" cy="18245381"/>
          </a:xfrm>
        </p:spPr>
        <p:txBody>
          <a:bodyPr vert="eaVert"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5968" y="856338"/>
            <a:ext cx="9953572" cy="18245381"/>
          </a:xfrm>
        </p:spPr>
        <p:txBody>
          <a:bodyPr vert="eaVert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0C0587-B263-44EE-B73A-6B69D55D6D6C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7FD31-1560-4B24-B6D4-57CE9FC0A24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782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7FB2BF-5AF8-4765-98F5-4A97BACB54F5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587D-1979-4F5B-8442-1FD8C6371A6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4456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328" y="13740963"/>
            <a:ext cx="12851448" cy="4247027"/>
          </a:xfrm>
        </p:spPr>
        <p:txBody>
          <a:bodyPr anchor="t"/>
          <a:lstStyle>
            <a:lvl1pPr algn="l">
              <a:defRPr sz="8796" b="1" cap="all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328" y="9063298"/>
            <a:ext cx="12851448" cy="4677667"/>
          </a:xfrm>
        </p:spPr>
        <p:txBody>
          <a:bodyPr anchor="b"/>
          <a:lstStyle>
            <a:lvl1pPr marL="0" indent="0">
              <a:buNone/>
              <a:defRPr sz="4398">
                <a:solidFill>
                  <a:schemeClr val="tx1">
                    <a:tint val="75000"/>
                  </a:schemeClr>
                </a:solidFill>
              </a:defRPr>
            </a:lvl1pPr>
            <a:lvl2pPr marL="995110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990218" indent="0">
              <a:buNone/>
              <a:defRPr sz="3399">
                <a:solidFill>
                  <a:schemeClr val="tx1">
                    <a:tint val="75000"/>
                  </a:schemeClr>
                </a:solidFill>
              </a:defRPr>
            </a:lvl3pPr>
            <a:lvl4pPr marL="2985327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4pPr>
            <a:lvl5pPr marL="3980437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5pPr>
            <a:lvl6pPr marL="4975545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6pPr>
            <a:lvl7pPr marL="5970655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7pPr>
            <a:lvl8pPr marL="6965763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8pPr>
            <a:lvl9pPr marL="7960872" indent="0">
              <a:buNone/>
              <a:defRPr sz="2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52A544-398C-4B8E-8566-F2E8F28F1AD2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5943D3-A3B9-47C6-A9E4-98FB5BD169C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6070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5970" y="4989516"/>
            <a:ext cx="6677713" cy="14112204"/>
          </a:xfrm>
        </p:spPr>
        <p:txBody>
          <a:bodyPr/>
          <a:lstStyle>
            <a:lvl1pPr>
              <a:defRPr sz="5998"/>
            </a:lvl1pPr>
            <a:lvl2pPr>
              <a:defRPr sz="5198"/>
            </a:lvl2pPr>
            <a:lvl3pPr>
              <a:defRPr sz="43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5673" y="4989516"/>
            <a:ext cx="6677713" cy="14112204"/>
          </a:xfrm>
        </p:spPr>
        <p:txBody>
          <a:bodyPr/>
          <a:lstStyle>
            <a:lvl1pPr>
              <a:defRPr sz="5998"/>
            </a:lvl1pPr>
            <a:lvl2pPr>
              <a:defRPr sz="5198"/>
            </a:lvl2pPr>
            <a:lvl3pPr>
              <a:defRPr sz="43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C4A1B5-3966-432D-8AE9-971B2ED20485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A9B6C-2DFB-4EBE-B0D9-A3A47DC5670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070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5969" y="4786568"/>
            <a:ext cx="6680338" cy="1994814"/>
          </a:xfrm>
        </p:spPr>
        <p:txBody>
          <a:bodyPr anchor="b"/>
          <a:lstStyle>
            <a:lvl1pPr marL="0" indent="0">
              <a:buNone/>
              <a:defRPr sz="5198" b="1"/>
            </a:lvl1pPr>
            <a:lvl2pPr marL="995110" indent="0">
              <a:buNone/>
              <a:defRPr sz="4398" b="1"/>
            </a:lvl2pPr>
            <a:lvl3pPr marL="1990218" indent="0">
              <a:buNone/>
              <a:defRPr sz="3998" b="1"/>
            </a:lvl3pPr>
            <a:lvl4pPr marL="2985327" indent="0">
              <a:buNone/>
              <a:defRPr sz="3399" b="1"/>
            </a:lvl4pPr>
            <a:lvl5pPr marL="3980437" indent="0">
              <a:buNone/>
              <a:defRPr sz="3399" b="1"/>
            </a:lvl5pPr>
            <a:lvl6pPr marL="4975545" indent="0">
              <a:buNone/>
              <a:defRPr sz="3399" b="1"/>
            </a:lvl6pPr>
            <a:lvl7pPr marL="5970655" indent="0">
              <a:buNone/>
              <a:defRPr sz="3399" b="1"/>
            </a:lvl7pPr>
            <a:lvl8pPr marL="6965763" indent="0">
              <a:buNone/>
              <a:defRPr sz="3399" b="1"/>
            </a:lvl8pPr>
            <a:lvl9pPr marL="7960872" indent="0">
              <a:buNone/>
              <a:defRPr sz="3399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5969" y="6781382"/>
            <a:ext cx="6680338" cy="12320336"/>
          </a:xfrm>
        </p:spPr>
        <p:txBody>
          <a:bodyPr/>
          <a:lstStyle>
            <a:lvl1pPr>
              <a:defRPr sz="5198"/>
            </a:lvl1pPr>
            <a:lvl2pPr>
              <a:defRPr sz="4398"/>
            </a:lvl2pPr>
            <a:lvl3pPr>
              <a:defRPr sz="3998"/>
            </a:lvl3pPr>
            <a:lvl4pPr>
              <a:defRPr sz="3399"/>
            </a:lvl4pPr>
            <a:lvl5pPr>
              <a:defRPr sz="3399"/>
            </a:lvl5pPr>
            <a:lvl6pPr>
              <a:defRPr sz="3399"/>
            </a:lvl6pPr>
            <a:lvl7pPr>
              <a:defRPr sz="3399"/>
            </a:lvl7pPr>
            <a:lvl8pPr>
              <a:defRPr sz="3399"/>
            </a:lvl8pPr>
            <a:lvl9pPr>
              <a:defRPr sz="339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0422" y="4786568"/>
            <a:ext cx="6682961" cy="1994814"/>
          </a:xfrm>
        </p:spPr>
        <p:txBody>
          <a:bodyPr anchor="b"/>
          <a:lstStyle>
            <a:lvl1pPr marL="0" indent="0">
              <a:buNone/>
              <a:defRPr sz="5198" b="1"/>
            </a:lvl1pPr>
            <a:lvl2pPr marL="995110" indent="0">
              <a:buNone/>
              <a:defRPr sz="4398" b="1"/>
            </a:lvl2pPr>
            <a:lvl3pPr marL="1990218" indent="0">
              <a:buNone/>
              <a:defRPr sz="3998" b="1"/>
            </a:lvl3pPr>
            <a:lvl4pPr marL="2985327" indent="0">
              <a:buNone/>
              <a:defRPr sz="3399" b="1"/>
            </a:lvl4pPr>
            <a:lvl5pPr marL="3980437" indent="0">
              <a:buNone/>
              <a:defRPr sz="3399" b="1"/>
            </a:lvl5pPr>
            <a:lvl6pPr marL="4975545" indent="0">
              <a:buNone/>
              <a:defRPr sz="3399" b="1"/>
            </a:lvl6pPr>
            <a:lvl7pPr marL="5970655" indent="0">
              <a:buNone/>
              <a:defRPr sz="3399" b="1"/>
            </a:lvl7pPr>
            <a:lvl8pPr marL="6965763" indent="0">
              <a:buNone/>
              <a:defRPr sz="3399" b="1"/>
            </a:lvl8pPr>
            <a:lvl9pPr marL="7960872" indent="0">
              <a:buNone/>
              <a:defRPr sz="3399" b="1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0422" y="6781382"/>
            <a:ext cx="6682961" cy="12320336"/>
          </a:xfrm>
        </p:spPr>
        <p:txBody>
          <a:bodyPr/>
          <a:lstStyle>
            <a:lvl1pPr>
              <a:defRPr sz="5198"/>
            </a:lvl1pPr>
            <a:lvl2pPr>
              <a:defRPr sz="4398"/>
            </a:lvl2pPr>
            <a:lvl3pPr>
              <a:defRPr sz="3998"/>
            </a:lvl3pPr>
            <a:lvl4pPr>
              <a:defRPr sz="3399"/>
            </a:lvl4pPr>
            <a:lvl5pPr>
              <a:defRPr sz="3399"/>
            </a:lvl5pPr>
            <a:lvl6pPr>
              <a:defRPr sz="3399"/>
            </a:lvl6pPr>
            <a:lvl7pPr>
              <a:defRPr sz="3399"/>
            </a:lvl7pPr>
            <a:lvl8pPr>
              <a:defRPr sz="3399"/>
            </a:lvl8pPr>
            <a:lvl9pPr>
              <a:defRPr sz="339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1E65A-6D1E-479F-8FE0-4A879A5D96EF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8ABD4-F01F-4C86-A259-848D469B1FF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786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C8493-8435-4154-B9AA-22D2A2D4C99E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4ABCC-3C29-42FC-BE6B-E201A13A7BD8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687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3520E2-8C01-4FD6-9238-61CAE7A11DD7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C9BE6-5E11-46A9-B9BE-68E4DC7C536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1669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5968" y="851388"/>
            <a:ext cx="4974163" cy="3623338"/>
          </a:xfrm>
        </p:spPr>
        <p:txBody>
          <a:bodyPr anchor="b"/>
          <a:lstStyle>
            <a:lvl1pPr algn="l">
              <a:defRPr sz="4398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1245" y="851390"/>
            <a:ext cx="8452138" cy="18250333"/>
          </a:xfrm>
        </p:spPr>
        <p:txBody>
          <a:bodyPr/>
          <a:lstStyle>
            <a:lvl1pPr>
              <a:defRPr sz="6997"/>
            </a:lvl1pPr>
            <a:lvl2pPr>
              <a:defRPr sz="5998"/>
            </a:lvl2pPr>
            <a:lvl3pPr>
              <a:defRPr sz="5198"/>
            </a:lvl3pPr>
            <a:lvl4pPr>
              <a:defRPr sz="4398"/>
            </a:lvl4pPr>
            <a:lvl5pPr>
              <a:defRPr sz="4398"/>
            </a:lvl5pPr>
            <a:lvl6pPr>
              <a:defRPr sz="4398"/>
            </a:lvl6pPr>
            <a:lvl7pPr>
              <a:defRPr sz="4398"/>
            </a:lvl7pPr>
            <a:lvl8pPr>
              <a:defRPr sz="4398"/>
            </a:lvl8pPr>
            <a:lvl9pPr>
              <a:defRPr sz="4398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5968" y="4474723"/>
            <a:ext cx="4974163" cy="14626995"/>
          </a:xfrm>
        </p:spPr>
        <p:txBody>
          <a:bodyPr/>
          <a:lstStyle>
            <a:lvl1pPr marL="0" indent="0">
              <a:buNone/>
              <a:defRPr sz="2999"/>
            </a:lvl1pPr>
            <a:lvl2pPr marL="995110" indent="0">
              <a:buNone/>
              <a:defRPr sz="2599"/>
            </a:lvl2pPr>
            <a:lvl3pPr marL="1990218" indent="0">
              <a:buNone/>
              <a:defRPr sz="2199"/>
            </a:lvl3pPr>
            <a:lvl4pPr marL="2985327" indent="0">
              <a:buNone/>
              <a:defRPr sz="1999"/>
            </a:lvl4pPr>
            <a:lvl5pPr marL="3980437" indent="0">
              <a:buNone/>
              <a:defRPr sz="1999"/>
            </a:lvl5pPr>
            <a:lvl6pPr marL="4975545" indent="0">
              <a:buNone/>
              <a:defRPr sz="1999"/>
            </a:lvl6pPr>
            <a:lvl7pPr marL="5970655" indent="0">
              <a:buNone/>
              <a:defRPr sz="1999"/>
            </a:lvl7pPr>
            <a:lvl8pPr marL="6965763" indent="0">
              <a:buNone/>
              <a:defRPr sz="1999"/>
            </a:lvl8pPr>
            <a:lvl9pPr marL="7960872" indent="0">
              <a:buNone/>
              <a:defRPr sz="199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60268-39E0-491E-8898-7EFE4F011B62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A3DAC-A460-49DA-A57F-A9CA12CA72A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448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3499" y="14968538"/>
            <a:ext cx="9071610" cy="1767121"/>
          </a:xfrm>
        </p:spPr>
        <p:txBody>
          <a:bodyPr anchor="b"/>
          <a:lstStyle>
            <a:lvl1pPr algn="l">
              <a:defRPr sz="4398" b="1"/>
            </a:lvl1pPr>
          </a:lstStyle>
          <a:p>
            <a:r>
              <a:rPr lang="fr-CH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963499" y="1910668"/>
            <a:ext cx="9071610" cy="12830175"/>
          </a:xfrm>
        </p:spPr>
        <p:txBody>
          <a:bodyPr rtlCol="0">
            <a:normAutofit/>
          </a:bodyPr>
          <a:lstStyle>
            <a:lvl1pPr marL="0" indent="0">
              <a:buNone/>
              <a:defRPr sz="6997"/>
            </a:lvl1pPr>
            <a:lvl2pPr marL="995110" indent="0">
              <a:buNone/>
              <a:defRPr sz="5998"/>
            </a:lvl2pPr>
            <a:lvl3pPr marL="1990218" indent="0">
              <a:buNone/>
              <a:defRPr sz="5198"/>
            </a:lvl3pPr>
            <a:lvl4pPr marL="2985327" indent="0">
              <a:buNone/>
              <a:defRPr sz="4398"/>
            </a:lvl4pPr>
            <a:lvl5pPr marL="3980437" indent="0">
              <a:buNone/>
              <a:defRPr sz="4398"/>
            </a:lvl5pPr>
            <a:lvl6pPr marL="4975545" indent="0">
              <a:buNone/>
              <a:defRPr sz="4398"/>
            </a:lvl6pPr>
            <a:lvl7pPr marL="5970655" indent="0">
              <a:buNone/>
              <a:defRPr sz="4398"/>
            </a:lvl7pPr>
            <a:lvl8pPr marL="6965763" indent="0">
              <a:buNone/>
              <a:defRPr sz="4398"/>
            </a:lvl8pPr>
            <a:lvl9pPr marL="7960872" indent="0">
              <a:buNone/>
              <a:defRPr sz="4398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3499" y="16735662"/>
            <a:ext cx="9071610" cy="2509603"/>
          </a:xfrm>
        </p:spPr>
        <p:txBody>
          <a:bodyPr/>
          <a:lstStyle>
            <a:lvl1pPr marL="0" indent="0">
              <a:buNone/>
              <a:defRPr sz="2999"/>
            </a:lvl1pPr>
            <a:lvl2pPr marL="995110" indent="0">
              <a:buNone/>
              <a:defRPr sz="2599"/>
            </a:lvl2pPr>
            <a:lvl3pPr marL="1990218" indent="0">
              <a:buNone/>
              <a:defRPr sz="2199"/>
            </a:lvl3pPr>
            <a:lvl4pPr marL="2985327" indent="0">
              <a:buNone/>
              <a:defRPr sz="1999"/>
            </a:lvl4pPr>
            <a:lvl5pPr marL="3980437" indent="0">
              <a:buNone/>
              <a:defRPr sz="1999"/>
            </a:lvl5pPr>
            <a:lvl6pPr marL="4975545" indent="0">
              <a:buNone/>
              <a:defRPr sz="1999"/>
            </a:lvl6pPr>
            <a:lvl7pPr marL="5970655" indent="0">
              <a:buNone/>
              <a:defRPr sz="1999"/>
            </a:lvl7pPr>
            <a:lvl8pPr marL="6965763" indent="0">
              <a:buNone/>
              <a:defRPr sz="1999"/>
            </a:lvl8pPr>
            <a:lvl9pPr marL="7960872" indent="0">
              <a:buNone/>
              <a:defRPr sz="1999"/>
            </a:lvl9pPr>
          </a:lstStyle>
          <a:p>
            <a:pPr lvl="0"/>
            <a:r>
              <a:rPr lang="fr-CH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1B07C-B767-4AEC-AC88-0A2E7B6F9DE9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373C5-39BF-461C-B476-5223812543F6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4516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755333" y="857508"/>
            <a:ext cx="13608684" cy="356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Cliquez et modifiez le titre</a:t>
            </a:r>
            <a:endParaRPr lang="fr-FR" altLang="fr-FR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755333" y="4989407"/>
            <a:ext cx="13608684" cy="1411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51" tIns="49775" rIns="99551" bIns="49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Cliquez pour modifier les styles du texte du masque</a:t>
            </a:r>
          </a:p>
          <a:p>
            <a:pPr lvl="1"/>
            <a:r>
              <a:rPr lang="fr-CH" altLang="fr-FR" smtClean="0"/>
              <a:t>Deuxième niveau</a:t>
            </a:r>
          </a:p>
          <a:p>
            <a:pPr lvl="2"/>
            <a:r>
              <a:rPr lang="fr-CH" altLang="fr-FR" smtClean="0"/>
              <a:t>Troisième niveau</a:t>
            </a:r>
          </a:p>
          <a:p>
            <a:pPr lvl="3"/>
            <a:r>
              <a:rPr lang="fr-CH" altLang="fr-FR" smtClean="0"/>
              <a:t>Quatrième niveau</a:t>
            </a:r>
          </a:p>
          <a:p>
            <a:pPr lvl="4"/>
            <a:r>
              <a:rPr lang="fr-CH" altLang="fr-FR" smtClean="0"/>
              <a:t>Cinquième niveau</a:t>
            </a:r>
            <a:endParaRPr lang="fr-FR" alt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5333" y="19817887"/>
            <a:ext cx="3529118" cy="1140165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>
              <a:defRPr sz="2599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CD06EEF-A914-4CB1-A1B3-CD9C91C19F13}" type="datetime1">
              <a:rPr lang="fr-FR" altLang="fr-FR"/>
              <a:pPr/>
              <a:t>30/08/2018</a:t>
            </a:fld>
            <a:endParaRPr lang="fr-FR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730" y="19817887"/>
            <a:ext cx="4785890" cy="1140165"/>
          </a:xfrm>
          <a:prstGeom prst="rect">
            <a:avLst/>
          </a:prstGeom>
        </p:spPr>
        <p:txBody>
          <a:bodyPr vert="horz" lIns="99551" tIns="49775" rIns="99551" bIns="49775" rtlCol="0" anchor="ctr"/>
          <a:lstStyle>
            <a:lvl1pPr algn="ctr" defTabSz="995110" fontAlgn="auto">
              <a:spcBef>
                <a:spcPts val="0"/>
              </a:spcBef>
              <a:spcAft>
                <a:spcPts val="0"/>
              </a:spcAft>
              <a:defRPr sz="2599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4899" y="19817887"/>
            <a:ext cx="3529118" cy="1140165"/>
          </a:xfrm>
          <a:prstGeom prst="rect">
            <a:avLst/>
          </a:prstGeom>
        </p:spPr>
        <p:txBody>
          <a:bodyPr vert="horz" wrap="square" lIns="99551" tIns="49775" rIns="99551" bIns="49775" numCol="1" anchor="ctr" anchorCtr="0" compatLnSpc="1">
            <a:prstTxWarp prst="textNoShape">
              <a:avLst/>
            </a:prstTxWarp>
          </a:bodyPr>
          <a:lstStyle>
            <a:lvl1pPr algn="r">
              <a:defRPr sz="2599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FD3453-2C43-4DC8-84C4-91E3AFA82D34}" type="slidenum">
              <a:rPr lang="fr-FR" altLang="fr-FR"/>
              <a:pPr/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3378" rtl="0" eaLnBrk="0" fontAlgn="base" hangingPunct="0">
        <a:spcBef>
          <a:spcPct val="0"/>
        </a:spcBef>
        <a:spcAft>
          <a:spcPct val="0"/>
        </a:spcAft>
        <a:defRPr sz="9596" kern="12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993378" rtl="0" eaLnBrk="0" fontAlgn="base" hangingPunct="0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2pPr>
      <a:lvl3pPr algn="ctr" defTabSz="993378" rtl="0" eaLnBrk="0" fontAlgn="base" hangingPunct="0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3pPr>
      <a:lvl4pPr algn="ctr" defTabSz="993378" rtl="0" eaLnBrk="0" fontAlgn="base" hangingPunct="0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4pPr>
      <a:lvl5pPr algn="ctr" defTabSz="993378" rtl="0" eaLnBrk="0" fontAlgn="base" hangingPunct="0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MS PGothic" pitchFamily="34" charset="-128"/>
          <a:cs typeface="ＭＳ Ｐゴシック" charset="-128"/>
        </a:defRPr>
      </a:lvl5pPr>
      <a:lvl6pPr marL="914034" algn="ctr" defTabSz="993378" rtl="0" fontAlgn="base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828068" algn="ctr" defTabSz="993378" rtl="0" fontAlgn="base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2742103" algn="ctr" defTabSz="993378" rtl="0" fontAlgn="base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3656137" algn="ctr" defTabSz="993378" rtl="0" fontAlgn="base">
        <a:spcBef>
          <a:spcPct val="0"/>
        </a:spcBef>
        <a:spcAft>
          <a:spcPct val="0"/>
        </a:spcAft>
        <a:defRPr sz="9596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745828" indent="-745828" algn="l" defTabSz="9933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6997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1615430" indent="-618878" algn="l" defTabSz="9933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5998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2485032" indent="-495102" algn="l" defTabSz="9933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198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3481583" indent="-495102" algn="l" defTabSz="9933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398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4474959" indent="-495102" algn="l" defTabSz="99337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4398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5473100" indent="-497555" algn="l" defTabSz="995110" rtl="0" eaLnBrk="1" latinLnBrk="0" hangingPunct="1">
        <a:spcBef>
          <a:spcPct val="20000"/>
        </a:spcBef>
        <a:buFont typeface="Arial"/>
        <a:buChar char="•"/>
        <a:defRPr sz="4398" kern="1200">
          <a:solidFill>
            <a:schemeClr val="tx1"/>
          </a:solidFill>
          <a:latin typeface="+mn-lt"/>
          <a:ea typeface="+mn-ea"/>
          <a:cs typeface="+mn-cs"/>
        </a:defRPr>
      </a:lvl6pPr>
      <a:lvl7pPr marL="6468210" indent="-497555" algn="l" defTabSz="995110" rtl="0" eaLnBrk="1" latinLnBrk="0" hangingPunct="1">
        <a:spcBef>
          <a:spcPct val="20000"/>
        </a:spcBef>
        <a:buFont typeface="Arial"/>
        <a:buChar char="•"/>
        <a:defRPr sz="4398" kern="1200">
          <a:solidFill>
            <a:schemeClr val="tx1"/>
          </a:solidFill>
          <a:latin typeface="+mn-lt"/>
          <a:ea typeface="+mn-ea"/>
          <a:cs typeface="+mn-cs"/>
        </a:defRPr>
      </a:lvl7pPr>
      <a:lvl8pPr marL="7463317" indent="-497555" algn="l" defTabSz="995110" rtl="0" eaLnBrk="1" latinLnBrk="0" hangingPunct="1">
        <a:spcBef>
          <a:spcPct val="20000"/>
        </a:spcBef>
        <a:buFont typeface="Arial"/>
        <a:buChar char="•"/>
        <a:defRPr sz="4398" kern="1200">
          <a:solidFill>
            <a:schemeClr val="tx1"/>
          </a:solidFill>
          <a:latin typeface="+mn-lt"/>
          <a:ea typeface="+mn-ea"/>
          <a:cs typeface="+mn-cs"/>
        </a:defRPr>
      </a:lvl8pPr>
      <a:lvl9pPr marL="8458427" indent="-497555" algn="l" defTabSz="995110" rtl="0" eaLnBrk="1" latinLnBrk="0" hangingPunct="1">
        <a:spcBef>
          <a:spcPct val="20000"/>
        </a:spcBef>
        <a:buFont typeface="Arial"/>
        <a:buChar char="•"/>
        <a:defRPr sz="4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1pPr>
      <a:lvl2pPr marL="995110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2pPr>
      <a:lvl3pPr marL="1990218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2985327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4pPr>
      <a:lvl5pPr marL="3980437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5pPr>
      <a:lvl6pPr marL="4975545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6pPr>
      <a:lvl7pPr marL="5970655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7pPr>
      <a:lvl8pPr marL="6965763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8pPr>
      <a:lvl9pPr marL="7960872" algn="l" defTabSz="995110" rtl="0" eaLnBrk="1" latinLnBrk="0" hangingPunct="1">
        <a:defRPr sz="39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age 4" descr="Affiche Projet A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7662"/>
            <a:ext cx="15100308" cy="2136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07522" y="6976373"/>
            <a:ext cx="13155802" cy="12458700"/>
          </a:xfrm>
          <a:prstGeom prst="rect">
            <a:avLst/>
          </a:prstGeom>
          <a:solidFill>
            <a:srgbClr val="E7EAEB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315" name="Titre 1"/>
          <p:cNvSpPr txBox="1">
            <a:spLocks/>
          </p:cNvSpPr>
          <p:nvPr/>
        </p:nvSpPr>
        <p:spPr bwMode="auto">
          <a:xfrm>
            <a:off x="1526535" y="1867435"/>
            <a:ext cx="12488379" cy="14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r-CH" altLang="fr-FR" sz="4598" b="1" dirty="0">
                <a:solidFill>
                  <a:srgbClr val="FF0000"/>
                </a:solidFill>
                <a:latin typeface="Calibri" pitchFamily="34" charset="0"/>
              </a:rPr>
              <a:t>DES NUAGES 3D ET DES IMAGES VERS UNE MAQUETTE NUMÉRIQUE</a:t>
            </a:r>
            <a:endParaRPr lang="fr-FR" altLang="fr-FR" sz="4598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3316" name="Titre 1"/>
          <p:cNvSpPr txBox="1">
            <a:spLocks/>
          </p:cNvSpPr>
          <p:nvPr/>
        </p:nvSpPr>
        <p:spPr bwMode="auto">
          <a:xfrm>
            <a:off x="1524946" y="4037826"/>
            <a:ext cx="12714929" cy="208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algn="just" eaLnBrk="1" hangingPunct="1"/>
            <a:r>
              <a:rPr lang="fr-CH" altLang="fr-FR" sz="2800" b="1" dirty="0">
                <a:latin typeface="Calibri" pitchFamily="34" charset="0"/>
              </a:rPr>
              <a:t>Il existe actuellement une multitude de méthode pour obtenir une maquette 3D de bâtiment. Il est difficile de choisir quel traitement doit être choisi pour effectuer cette modélisation. Ce travail de </a:t>
            </a:r>
            <a:r>
              <a:rPr lang="fr-CH" altLang="fr-FR" sz="2800" b="1" dirty="0" err="1">
                <a:latin typeface="Calibri" pitchFamily="34" charset="0"/>
              </a:rPr>
              <a:t>Bachelor</a:t>
            </a:r>
            <a:r>
              <a:rPr lang="fr-CH" altLang="fr-FR" sz="2800" b="1" dirty="0">
                <a:latin typeface="Calibri" pitchFamily="34" charset="0"/>
              </a:rPr>
              <a:t> doit permettre de définir le type d'acquisition et le type de traitement </a:t>
            </a:r>
            <a:r>
              <a:rPr lang="fr-CH" altLang="fr-FR" sz="2800" b="1" dirty="0" smtClean="0">
                <a:latin typeface="Calibri" pitchFamily="34" charset="0"/>
              </a:rPr>
              <a:t>(référencement/modélisation) à utiliser dans différents cas concrets.</a:t>
            </a:r>
            <a:endParaRPr lang="fr-CH" altLang="fr-FR" sz="2800" b="1" dirty="0">
              <a:latin typeface="Calibri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1760699" y="7462800"/>
            <a:ext cx="11939785" cy="11577366"/>
          </a:xfrm>
          <a:prstGeom prst="rect">
            <a:avLst/>
          </a:prstGeom>
        </p:spPr>
        <p:txBody>
          <a:bodyPr lIns="0" tIns="0" rIns="0" bIns="0" numCol="2" spcCol="360000"/>
          <a:lstStyle/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b="1" kern="1500" dirty="0" smtClean="0">
                <a:solidFill>
                  <a:srgbClr val="FF0000"/>
                </a:solidFill>
                <a:latin typeface="+mj-lt"/>
                <a:ea typeface="+mj-ea"/>
                <a:cs typeface="Calibri"/>
              </a:rPr>
              <a:t>Méthode d’analyse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Il est examiné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plusieurs combinaisons d’acquisition (</a:t>
            </a:r>
            <a:r>
              <a:rPr lang="fr-CH" sz="2400" kern="1500" dirty="0" err="1">
                <a:latin typeface="+mj-lt"/>
                <a:ea typeface="+mj-ea"/>
                <a:cs typeface="Calibri"/>
              </a:rPr>
              <a:t>photogrammétrique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 / scanner) et de traitement afin de pouvoir définir le meilleur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cheminement.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Pour tester ces combinaisons, un cas réel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est mesuré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de plusieurs manières. La qualité du référencement, la durée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du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traitement et la précision de la restitution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sont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alors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comparées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et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permettent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de définir la meilleure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méthode.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b="1" kern="1500" dirty="0">
                <a:solidFill>
                  <a:srgbClr val="FF0000"/>
                </a:solidFill>
                <a:latin typeface="+mj-lt"/>
                <a:ea typeface="+mj-ea"/>
                <a:cs typeface="Calibri"/>
              </a:rPr>
              <a:t>Référencements </a:t>
            </a:r>
            <a:r>
              <a:rPr lang="fr-CH" sz="2400" b="1" kern="1500" dirty="0" smtClean="0">
                <a:solidFill>
                  <a:srgbClr val="FF0000"/>
                </a:solidFill>
                <a:latin typeface="+mj-lt"/>
                <a:ea typeface="+mj-ea"/>
                <a:cs typeface="Calibri"/>
              </a:rPr>
              <a:t>traités</a:t>
            </a:r>
            <a:endParaRPr lang="fr-CH" sz="2400" b="1" kern="1500" dirty="0">
              <a:solidFill>
                <a:srgbClr val="FF0000"/>
              </a:solidFill>
              <a:latin typeface="+mj-lt"/>
              <a:ea typeface="+mj-ea"/>
              <a:cs typeface="Calibri"/>
            </a:endParaRPr>
          </a:p>
          <a:p>
            <a:pPr marL="342763" indent="-342763" algn="just" defTabSz="99511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CH" sz="2400" kern="1500" dirty="0">
                <a:latin typeface="+mj-lt"/>
                <a:ea typeface="+mj-ea"/>
                <a:cs typeface="Calibri"/>
              </a:rPr>
              <a:t>Sur des cibles</a:t>
            </a:r>
          </a:p>
          <a:p>
            <a:pPr marL="342763" indent="-342763" algn="just" defTabSz="99511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CH" sz="2400" kern="1500" dirty="0">
                <a:latin typeface="+mj-lt"/>
                <a:ea typeface="+mj-ea"/>
                <a:cs typeface="Calibri"/>
              </a:rPr>
              <a:t>Sur un nuage</a:t>
            </a:r>
          </a:p>
          <a:p>
            <a:pPr marL="342763" indent="-342763" defTabSz="99511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Combinaison photogrammétries sur cibles et scanners sur le nuage </a:t>
            </a:r>
            <a:r>
              <a:rPr lang="fr-CH" sz="2400" kern="1500" dirty="0" err="1" smtClean="0">
                <a:latin typeface="+mj-lt"/>
                <a:ea typeface="+mj-ea"/>
                <a:cs typeface="Calibri"/>
              </a:rPr>
              <a:t>photogrammétrique</a:t>
            </a:r>
            <a:endParaRPr lang="fr-CH" sz="2400" kern="1500" dirty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 smtClean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Le référencement le plus précis (environ 2mm) est sur les cibles mais le plus rapide est sur un nuage avec une précision d’environ 3-4mm.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 smtClean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b="1" kern="1500" dirty="0" smtClean="0">
                <a:solidFill>
                  <a:srgbClr val="FF0000"/>
                </a:solidFill>
                <a:latin typeface="+mj-lt"/>
                <a:ea typeface="+mj-ea"/>
                <a:cs typeface="Calibri"/>
              </a:rPr>
              <a:t>Modélisations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Les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modélisations qui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sont 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testées sont la modélisation 3D, la modélisation simplifiée (2D+1), l'établissement de plan de façade et la restitution de détails </a:t>
            </a:r>
            <a:r>
              <a:rPr lang="fr-CH" sz="2400" kern="1500" dirty="0" err="1">
                <a:latin typeface="+mj-lt"/>
                <a:ea typeface="+mj-ea"/>
                <a:cs typeface="Calibri"/>
              </a:rPr>
              <a:t>subcentimétriques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 tels que des fissures. Pour chaque type de modélisation, une combinaison de traitement optimale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est trouvée.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 smtClean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Les modélisations est effectuées dans différents programmes afin de définir la restitution la plus rentable.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Les programmes utilisés sont 3DReshaper, </a:t>
            </a:r>
            <a:r>
              <a:rPr lang="fr-CH" sz="2400" kern="1500" dirty="0" err="1" smtClean="0">
                <a:latin typeface="+mj-lt"/>
                <a:ea typeface="+mj-ea"/>
                <a:cs typeface="Calibri"/>
              </a:rPr>
              <a:t>Agisoft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, </a:t>
            </a:r>
            <a:r>
              <a:rPr lang="fr-CH" sz="2400" kern="1500" dirty="0" err="1" smtClean="0">
                <a:latin typeface="+mj-lt"/>
                <a:ea typeface="+mj-ea"/>
                <a:cs typeface="Calibri"/>
              </a:rPr>
              <a:t>VirtuSurv</a:t>
            </a:r>
            <a:r>
              <a:rPr lang="fr-CH" sz="2400" kern="1500" dirty="0">
                <a:latin typeface="+mj-lt"/>
                <a:ea typeface="+mj-ea"/>
                <a:cs typeface="Calibri"/>
              </a:rPr>
              <a:t> </a:t>
            </a:r>
            <a:r>
              <a:rPr lang="fr-CH" sz="2400" kern="1500" dirty="0" smtClean="0">
                <a:latin typeface="+mj-lt"/>
                <a:ea typeface="+mj-ea"/>
                <a:cs typeface="Calibri"/>
              </a:rPr>
              <a:t>et Revit.</a:t>
            </a:r>
            <a:endParaRPr lang="fr-CH" sz="2400" kern="1500" dirty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 smtClean="0">
              <a:latin typeface="+mj-lt"/>
              <a:ea typeface="+mj-ea"/>
              <a:cs typeface="Calibri"/>
            </a:endParaRP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b="1" kern="1500" dirty="0" smtClean="0">
                <a:solidFill>
                  <a:srgbClr val="FF0000"/>
                </a:solidFill>
                <a:latin typeface="+mj-lt"/>
                <a:ea typeface="+mj-ea"/>
                <a:cs typeface="Calibri"/>
              </a:rPr>
              <a:t>Conclusion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Les analyses d’acquisition, de référencement et de modélisation ont permis de définir une ligne de traitement pour chaque type de modélisation. Cette ligne est ainsi schématisée ci-dessous.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r>
              <a:rPr lang="fr-CH" sz="2400" kern="1500" dirty="0" smtClean="0">
                <a:latin typeface="+mj-lt"/>
                <a:ea typeface="+mj-ea"/>
                <a:cs typeface="Calibri"/>
              </a:rPr>
              <a:t>Il faut, par contre, garder un esprit critique car cette méthodologie pourrait ne pas fonctionner dans certains cas et nécessiterait une modification du cheminement.</a:t>
            </a:r>
          </a:p>
          <a:p>
            <a:pPr algn="just" defTabSz="995110" fontAlgn="auto">
              <a:spcAft>
                <a:spcPts val="0"/>
              </a:spcAft>
              <a:buClr>
                <a:srgbClr val="FF0000"/>
              </a:buClr>
              <a:defRPr/>
            </a:pPr>
            <a:endParaRPr lang="fr-CH" sz="2400" kern="1500" dirty="0">
              <a:latin typeface="+mj-lt"/>
              <a:ea typeface="+mj-ea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72627" y="14303919"/>
            <a:ext cx="6533923" cy="4305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9511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7997"/>
          </a:p>
        </p:txBody>
      </p:sp>
      <p:sp>
        <p:nvSpPr>
          <p:cNvPr id="13320" name="Titre 1"/>
          <p:cNvSpPr txBox="1">
            <a:spLocks/>
          </p:cNvSpPr>
          <p:nvPr/>
        </p:nvSpPr>
        <p:spPr bwMode="auto">
          <a:xfrm>
            <a:off x="1526535" y="19639966"/>
            <a:ext cx="9568605" cy="107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fr-FR" altLang="fr-FR" sz="1799" dirty="0">
                <a:latin typeface="Calibri" pitchFamily="34" charset="0"/>
              </a:rPr>
              <a:t>Diplômant: Della  Casa Bruno</a:t>
            </a:r>
          </a:p>
          <a:p>
            <a:pPr eaLnBrk="1" hangingPunct="1"/>
            <a:r>
              <a:rPr lang="fr-FR" altLang="fr-FR" sz="1799" dirty="0">
                <a:latin typeface="Calibri" pitchFamily="34" charset="0"/>
              </a:rPr>
              <a:t>Professeur responsable: Barras Vincent</a:t>
            </a:r>
          </a:p>
          <a:p>
            <a:pPr eaLnBrk="1" hangingPunct="1"/>
            <a:r>
              <a:rPr lang="fr-FR" altLang="fr-FR" sz="1799" dirty="0">
                <a:latin typeface="Calibri" pitchFamily="34" charset="0"/>
              </a:rPr>
              <a:t>Expert: </a:t>
            </a:r>
            <a:r>
              <a:rPr lang="fr-FR" altLang="fr-FR" sz="1799" dirty="0" err="1">
                <a:latin typeface="Calibri" pitchFamily="34" charset="0"/>
              </a:rPr>
              <a:t>Brahier</a:t>
            </a:r>
            <a:r>
              <a:rPr lang="fr-FR" altLang="fr-FR" sz="1799" dirty="0">
                <a:latin typeface="Calibri" pitchFamily="34" charset="0"/>
              </a:rPr>
              <a:t> Julien</a:t>
            </a:r>
          </a:p>
          <a:p>
            <a:pPr eaLnBrk="1" hangingPunct="1"/>
            <a:r>
              <a:rPr lang="fr-FR" altLang="fr-FR" sz="1799" dirty="0">
                <a:latin typeface="Calibri" pitchFamily="34" charset="0"/>
              </a:rPr>
              <a:t>Mandant: Bureau d’étude Rossier SA, Maurer Nicolas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8164246" y="18659314"/>
            <a:ext cx="575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800" i="1" dirty="0"/>
              <a:t>Ligne de traitement par modélisation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907191" y="1176213"/>
            <a:ext cx="6656132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2999" b="1" dirty="0">
                <a:latin typeface="Lucida Grande"/>
              </a:rPr>
              <a:t>Travail de </a:t>
            </a:r>
            <a:r>
              <a:rPr lang="fr-CH" sz="2999" b="1" dirty="0" err="1">
                <a:latin typeface="Lucida Grande"/>
              </a:rPr>
              <a:t>Bachelor</a:t>
            </a:r>
            <a:r>
              <a:rPr lang="fr-CH" sz="2999" b="1" dirty="0">
                <a:latin typeface="Lucida Grande"/>
              </a:rPr>
              <a:t> 2018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407521" y="1176213"/>
            <a:ext cx="6656132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999" b="1" dirty="0">
                <a:latin typeface="Lucida Grande"/>
              </a:rPr>
              <a:t>Filière géomatique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905" y="14382175"/>
            <a:ext cx="6387970" cy="41988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2AC77A6A8BB948B8E4FAF7C9A8893F" ma:contentTypeVersion="0" ma:contentTypeDescription="Crée un document." ma:contentTypeScope="" ma:versionID="458ef487ad65c9e681edab6e16932429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76AB55-E97E-40B0-83FF-F9C987D317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968F442B-3AA8-4D4E-9AD3-5BEA49EAC256}">
  <ds:schemaRefs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23756A-02E8-45B6-936D-E1558CEA79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342</Words>
  <Application>Microsoft Office PowerPoint</Application>
  <PresentationFormat>Personnalisé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MS PGothic</vt:lpstr>
      <vt:lpstr>MS PGothic</vt:lpstr>
      <vt:lpstr>Arial</vt:lpstr>
      <vt:lpstr>Calibri</vt:lpstr>
      <vt:lpstr>Lucida Grande</vt:lpstr>
      <vt:lpstr>Thème Office</vt:lpstr>
      <vt:lpstr>Présentation PowerPoint</vt:lpstr>
    </vt:vector>
  </TitlesOfParts>
  <Company>Mine de Rien Sàrl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Binzegger</dc:creator>
  <cp:lastModifiedBy>Bruno Della Casa</cp:lastModifiedBy>
  <cp:revision>47</cp:revision>
  <cp:lastPrinted>2014-02-19T16:19:17Z</cp:lastPrinted>
  <dcterms:created xsi:type="dcterms:W3CDTF">2014-02-20T11:28:05Z</dcterms:created>
  <dcterms:modified xsi:type="dcterms:W3CDTF">2018-08-30T04:17:22Z</dcterms:modified>
</cp:coreProperties>
</file>