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15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263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893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3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057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435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988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61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650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49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473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38D1-1E9B-4280-A5D6-5E10AC36964C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818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320145"/>
            <a:chOff x="0" y="0"/>
            <a:chExt cx="5486400" cy="3200400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029" y="0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580956" y="1828694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376424" y="696835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36306" y="919471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31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11556"/>
              <a:ext cx="1065475" cy="23371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Station MS60</a:t>
              </a:r>
            </a:p>
          </p:txBody>
        </p:sp>
        <p:sp>
          <p:nvSpPr>
            <p:cNvPr id="27" name="Ellipse 26"/>
            <p:cNvSpPr/>
            <p:nvPr/>
          </p:nvSpPr>
          <p:spPr>
            <a:xfrm>
              <a:off x="1696208" y="2334513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8576316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Della Casa Bruno</dc:creator>
  <cp:lastModifiedBy>Della Casa Bruno</cp:lastModifiedBy>
  <cp:revision>2</cp:revision>
  <dcterms:created xsi:type="dcterms:W3CDTF">2018-05-23T09:41:02Z</dcterms:created>
  <dcterms:modified xsi:type="dcterms:W3CDTF">2018-05-23T11:15:50Z</dcterms:modified>
</cp:coreProperties>
</file>