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3" r:id="rId4"/>
    <p:sldId id="261" r:id="rId5"/>
    <p:sldId id="264" r:id="rId6"/>
    <p:sldId id="262" r:id="rId7"/>
    <p:sldId id="265" r:id="rId8"/>
    <p:sldId id="26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25.05.2018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159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25.05.2018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2263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25.05.2018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3893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25.05.2018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733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25.05.2018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6057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25.05.2018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435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25.05.2018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988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25.05.2018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611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25.05.2018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7650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25.05.2018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498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25.05.2018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3473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C38D1-1E9B-4280-A5D6-5E10AC36964C}" type="datetimeFigureOut">
              <a:rPr lang="fr-CH" smtClean="0"/>
              <a:t>25.05.2018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1818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Zone de dessin 5"/>
          <p:cNvGrpSpPr>
            <a:grpSpLocks noChangeAspect="1"/>
          </p:cNvGrpSpPr>
          <p:nvPr/>
        </p:nvGrpSpPr>
        <p:grpSpPr>
          <a:xfrm>
            <a:off x="1874983" y="868219"/>
            <a:ext cx="9120249" cy="5610937"/>
            <a:chOff x="0" y="0"/>
            <a:chExt cx="5486400" cy="3375329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</p:spPr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569" y="174929"/>
              <a:ext cx="4691720" cy="3200400"/>
            </a:xfrm>
            <a:prstGeom prst="rect">
              <a:avLst/>
            </a:prstGeom>
          </p:spPr>
        </p:pic>
        <p:sp>
          <p:nvSpPr>
            <p:cNvPr id="21" name="Ellipse 20"/>
            <p:cNvSpPr/>
            <p:nvPr/>
          </p:nvSpPr>
          <p:spPr>
            <a:xfrm>
              <a:off x="3833340" y="206166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761903" y="881868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423408" y="71330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3569" y="174929"/>
              <a:ext cx="1343771" cy="53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5" name="Ellipse 24"/>
            <p:cNvSpPr/>
            <p:nvPr/>
          </p:nvSpPr>
          <p:spPr>
            <a:xfrm>
              <a:off x="784299" y="25156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6" name="Zone de texte 9"/>
            <p:cNvSpPr txBox="1"/>
            <p:nvPr/>
          </p:nvSpPr>
          <p:spPr>
            <a:xfrm>
              <a:off x="962108" y="242117"/>
              <a:ext cx="1065475" cy="18288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fr-CH" sz="1100" dirty="0" smtClean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Points calages (damier)</a:t>
              </a:r>
              <a:endParaRPr lang="fr-CH" sz="11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/>
            <p:cNvSpPr/>
            <p:nvPr/>
          </p:nvSpPr>
          <p:spPr>
            <a:xfrm>
              <a:off x="1924465" y="252218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</p:grpSp>
      <p:sp>
        <p:nvSpPr>
          <p:cNvPr id="12" name="Ellipse 11"/>
          <p:cNvSpPr/>
          <p:nvPr/>
        </p:nvSpPr>
        <p:spPr>
          <a:xfrm>
            <a:off x="5775134" y="4583708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3" name="Ellipse 12"/>
          <p:cNvSpPr/>
          <p:nvPr/>
        </p:nvSpPr>
        <p:spPr>
          <a:xfrm>
            <a:off x="6516814" y="43852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4" name="Ellipse 13"/>
          <p:cNvSpPr/>
          <p:nvPr/>
        </p:nvSpPr>
        <p:spPr>
          <a:xfrm>
            <a:off x="7236094" y="417664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5" name="Ellipse 14"/>
          <p:cNvSpPr/>
          <p:nvPr/>
        </p:nvSpPr>
        <p:spPr>
          <a:xfrm>
            <a:off x="7353414" y="3880410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6" name="Ellipse 15"/>
          <p:cNvSpPr/>
          <p:nvPr/>
        </p:nvSpPr>
        <p:spPr>
          <a:xfrm>
            <a:off x="7551680" y="3551983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0" name="Ellipse 19"/>
          <p:cNvSpPr/>
          <p:nvPr/>
        </p:nvSpPr>
        <p:spPr>
          <a:xfrm>
            <a:off x="7789186" y="325716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8" name="Ellipse 27"/>
          <p:cNvSpPr/>
          <p:nvPr/>
        </p:nvSpPr>
        <p:spPr>
          <a:xfrm>
            <a:off x="7630085" y="2847619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9" name="Ellipse 28"/>
          <p:cNvSpPr/>
          <p:nvPr/>
        </p:nvSpPr>
        <p:spPr>
          <a:xfrm>
            <a:off x="7293854" y="275697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0" name="Ellipse 29"/>
          <p:cNvSpPr/>
          <p:nvPr/>
        </p:nvSpPr>
        <p:spPr>
          <a:xfrm>
            <a:off x="6279308" y="2966372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1" name="Ellipse 30"/>
          <p:cNvSpPr/>
          <p:nvPr/>
        </p:nvSpPr>
        <p:spPr>
          <a:xfrm>
            <a:off x="5285374" y="41826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2" name="Ellipse 31"/>
          <p:cNvSpPr/>
          <p:nvPr/>
        </p:nvSpPr>
        <p:spPr>
          <a:xfrm>
            <a:off x="5126757" y="365902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3" name="Ellipse 32"/>
          <p:cNvSpPr/>
          <p:nvPr/>
        </p:nvSpPr>
        <p:spPr>
          <a:xfrm>
            <a:off x="3178753" y="167018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4" name="Zone de texte 9"/>
          <p:cNvSpPr txBox="1"/>
          <p:nvPr/>
        </p:nvSpPr>
        <p:spPr>
          <a:xfrm>
            <a:off x="3474330" y="1678248"/>
            <a:ext cx="1771179" cy="3040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H" sz="1100" dirty="0" smtClean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Station Faro</a:t>
            </a:r>
            <a:endParaRPr lang="fr-CH" sz="11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4651953" y="409465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6" name="Ellipse 35"/>
          <p:cNvSpPr/>
          <p:nvPr/>
        </p:nvSpPr>
        <p:spPr>
          <a:xfrm>
            <a:off x="4833579" y="2612820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7" name="Ellipse 36"/>
          <p:cNvSpPr/>
          <p:nvPr/>
        </p:nvSpPr>
        <p:spPr>
          <a:xfrm>
            <a:off x="7049638" y="2215428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8" name="Ellipse 37"/>
          <p:cNvSpPr/>
          <p:nvPr/>
        </p:nvSpPr>
        <p:spPr>
          <a:xfrm>
            <a:off x="8240201" y="287572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9" name="Ellipse 38"/>
          <p:cNvSpPr/>
          <p:nvPr/>
        </p:nvSpPr>
        <p:spPr>
          <a:xfrm>
            <a:off x="8128536" y="387174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0" name="Ellipse 39"/>
          <p:cNvSpPr/>
          <p:nvPr/>
        </p:nvSpPr>
        <p:spPr>
          <a:xfrm>
            <a:off x="7806264" y="4654981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1" name="Ellipse 40"/>
          <p:cNvSpPr/>
          <p:nvPr/>
        </p:nvSpPr>
        <p:spPr>
          <a:xfrm>
            <a:off x="5893887" y="5267282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cxnSp>
        <p:nvCxnSpPr>
          <p:cNvPr id="3" name="Connecteur droit avec flèche 2"/>
          <p:cNvCxnSpPr/>
          <p:nvPr/>
        </p:nvCxnSpPr>
        <p:spPr>
          <a:xfrm flipV="1">
            <a:off x="5245509" y="2452935"/>
            <a:ext cx="2798261" cy="3040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H="1" flipV="1">
            <a:off x="4404117" y="2291475"/>
            <a:ext cx="449137" cy="3312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4962388" y="2922580"/>
            <a:ext cx="184396" cy="21383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5073839" y="2861364"/>
            <a:ext cx="1180404" cy="105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5185290" y="2789654"/>
            <a:ext cx="2009839" cy="335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71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Zone de dessin 5"/>
          <p:cNvGrpSpPr>
            <a:grpSpLocks noChangeAspect="1"/>
          </p:cNvGrpSpPr>
          <p:nvPr/>
        </p:nvGrpSpPr>
        <p:grpSpPr>
          <a:xfrm>
            <a:off x="1874983" y="868219"/>
            <a:ext cx="9120249" cy="5610937"/>
            <a:chOff x="0" y="0"/>
            <a:chExt cx="5486400" cy="3375329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</p:spPr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569" y="174929"/>
              <a:ext cx="4691720" cy="3200400"/>
            </a:xfrm>
            <a:prstGeom prst="rect">
              <a:avLst/>
            </a:prstGeom>
          </p:spPr>
        </p:pic>
        <p:sp>
          <p:nvSpPr>
            <p:cNvPr id="21" name="Ellipse 20"/>
            <p:cNvSpPr/>
            <p:nvPr/>
          </p:nvSpPr>
          <p:spPr>
            <a:xfrm>
              <a:off x="3833340" y="206166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761903" y="881868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423408" y="71330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3569" y="174929"/>
              <a:ext cx="1343771" cy="53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5" name="Ellipse 24"/>
            <p:cNvSpPr/>
            <p:nvPr/>
          </p:nvSpPr>
          <p:spPr>
            <a:xfrm>
              <a:off x="784299" y="25156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6" name="Zone de texte 9"/>
            <p:cNvSpPr txBox="1"/>
            <p:nvPr/>
          </p:nvSpPr>
          <p:spPr>
            <a:xfrm>
              <a:off x="962108" y="242117"/>
              <a:ext cx="1065475" cy="18288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fr-CH" sz="1100" dirty="0" smtClean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Points calages (damier)</a:t>
              </a:r>
              <a:endParaRPr lang="fr-CH" sz="11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/>
            <p:cNvSpPr/>
            <p:nvPr/>
          </p:nvSpPr>
          <p:spPr>
            <a:xfrm>
              <a:off x="1924465" y="252218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</p:grpSp>
      <p:sp>
        <p:nvSpPr>
          <p:cNvPr id="12" name="Ellipse 11"/>
          <p:cNvSpPr/>
          <p:nvPr/>
        </p:nvSpPr>
        <p:spPr>
          <a:xfrm>
            <a:off x="5775134" y="4583708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3" name="Ellipse 12"/>
          <p:cNvSpPr/>
          <p:nvPr/>
        </p:nvSpPr>
        <p:spPr>
          <a:xfrm>
            <a:off x="6516814" y="43852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4" name="Ellipse 13"/>
          <p:cNvSpPr/>
          <p:nvPr/>
        </p:nvSpPr>
        <p:spPr>
          <a:xfrm>
            <a:off x="7236094" y="417664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5" name="Ellipse 14"/>
          <p:cNvSpPr/>
          <p:nvPr/>
        </p:nvSpPr>
        <p:spPr>
          <a:xfrm>
            <a:off x="7353414" y="3880410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6" name="Ellipse 15"/>
          <p:cNvSpPr/>
          <p:nvPr/>
        </p:nvSpPr>
        <p:spPr>
          <a:xfrm>
            <a:off x="7551680" y="3551983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0" name="Ellipse 19"/>
          <p:cNvSpPr/>
          <p:nvPr/>
        </p:nvSpPr>
        <p:spPr>
          <a:xfrm>
            <a:off x="7789186" y="325716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8" name="Ellipse 27"/>
          <p:cNvSpPr/>
          <p:nvPr/>
        </p:nvSpPr>
        <p:spPr>
          <a:xfrm>
            <a:off x="7630085" y="2847619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9" name="Ellipse 28"/>
          <p:cNvSpPr/>
          <p:nvPr/>
        </p:nvSpPr>
        <p:spPr>
          <a:xfrm>
            <a:off x="7293854" y="275697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0" name="Ellipse 29"/>
          <p:cNvSpPr/>
          <p:nvPr/>
        </p:nvSpPr>
        <p:spPr>
          <a:xfrm>
            <a:off x="6279308" y="2966372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1" name="Ellipse 30"/>
          <p:cNvSpPr/>
          <p:nvPr/>
        </p:nvSpPr>
        <p:spPr>
          <a:xfrm>
            <a:off x="5285374" y="41826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2" name="Ellipse 31"/>
          <p:cNvSpPr/>
          <p:nvPr/>
        </p:nvSpPr>
        <p:spPr>
          <a:xfrm>
            <a:off x="5126757" y="365902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3" name="Ellipse 32"/>
          <p:cNvSpPr/>
          <p:nvPr/>
        </p:nvSpPr>
        <p:spPr>
          <a:xfrm>
            <a:off x="3178753" y="167018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4" name="Zone de texte 9"/>
          <p:cNvSpPr txBox="1"/>
          <p:nvPr/>
        </p:nvSpPr>
        <p:spPr>
          <a:xfrm>
            <a:off x="3474330" y="1678248"/>
            <a:ext cx="1771179" cy="3040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H" sz="1100" dirty="0" smtClean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Station Faro</a:t>
            </a:r>
            <a:endParaRPr lang="fr-CH" sz="11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4651953" y="409465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6" name="Ellipse 35"/>
          <p:cNvSpPr/>
          <p:nvPr/>
        </p:nvSpPr>
        <p:spPr>
          <a:xfrm>
            <a:off x="4833579" y="2612820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7" name="Ellipse 36"/>
          <p:cNvSpPr/>
          <p:nvPr/>
        </p:nvSpPr>
        <p:spPr>
          <a:xfrm>
            <a:off x="7049638" y="2215428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8" name="Ellipse 37"/>
          <p:cNvSpPr/>
          <p:nvPr/>
        </p:nvSpPr>
        <p:spPr>
          <a:xfrm>
            <a:off x="8240201" y="287572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9" name="Ellipse 38"/>
          <p:cNvSpPr/>
          <p:nvPr/>
        </p:nvSpPr>
        <p:spPr>
          <a:xfrm>
            <a:off x="8128536" y="387174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0" name="Ellipse 39"/>
          <p:cNvSpPr/>
          <p:nvPr/>
        </p:nvSpPr>
        <p:spPr>
          <a:xfrm>
            <a:off x="7806264" y="4654981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1" name="Ellipse 40"/>
          <p:cNvSpPr/>
          <p:nvPr/>
        </p:nvSpPr>
        <p:spPr>
          <a:xfrm>
            <a:off x="5893887" y="5267282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4908536" y="4270159"/>
            <a:ext cx="363291" cy="71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4889459" y="4385211"/>
            <a:ext cx="257325" cy="675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 flipV="1">
            <a:off x="4379873" y="2362290"/>
            <a:ext cx="333610" cy="17052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endCxn id="32" idx="3"/>
          </p:cNvCxnSpPr>
          <p:nvPr/>
        </p:nvCxnSpPr>
        <p:spPr>
          <a:xfrm flipV="1">
            <a:off x="4889459" y="3861752"/>
            <a:ext cx="272080" cy="2475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53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Zone de dessin 5"/>
          <p:cNvGrpSpPr>
            <a:grpSpLocks noChangeAspect="1"/>
          </p:cNvGrpSpPr>
          <p:nvPr/>
        </p:nvGrpSpPr>
        <p:grpSpPr>
          <a:xfrm>
            <a:off x="1874983" y="868219"/>
            <a:ext cx="9120249" cy="5610937"/>
            <a:chOff x="0" y="0"/>
            <a:chExt cx="5486400" cy="3375329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</p:spPr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569" y="174929"/>
              <a:ext cx="4691720" cy="3200400"/>
            </a:xfrm>
            <a:prstGeom prst="rect">
              <a:avLst/>
            </a:prstGeom>
          </p:spPr>
        </p:pic>
        <p:sp>
          <p:nvSpPr>
            <p:cNvPr id="21" name="Ellipse 20"/>
            <p:cNvSpPr/>
            <p:nvPr/>
          </p:nvSpPr>
          <p:spPr>
            <a:xfrm>
              <a:off x="3833340" y="206166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761903" y="881868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423408" y="71330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3569" y="174929"/>
              <a:ext cx="1343771" cy="53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5" name="Ellipse 24"/>
            <p:cNvSpPr/>
            <p:nvPr/>
          </p:nvSpPr>
          <p:spPr>
            <a:xfrm>
              <a:off x="784299" y="25156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6" name="Zone de texte 9"/>
            <p:cNvSpPr txBox="1"/>
            <p:nvPr/>
          </p:nvSpPr>
          <p:spPr>
            <a:xfrm>
              <a:off x="962108" y="242117"/>
              <a:ext cx="1065475" cy="18288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fr-CH" sz="1100" dirty="0" smtClean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Points calages (damier)</a:t>
              </a:r>
              <a:endParaRPr lang="fr-CH" sz="11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/>
            <p:cNvSpPr/>
            <p:nvPr/>
          </p:nvSpPr>
          <p:spPr>
            <a:xfrm>
              <a:off x="1924465" y="252218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</p:grpSp>
      <p:sp>
        <p:nvSpPr>
          <p:cNvPr id="12" name="Ellipse 11"/>
          <p:cNvSpPr/>
          <p:nvPr/>
        </p:nvSpPr>
        <p:spPr>
          <a:xfrm>
            <a:off x="5775134" y="4583708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3" name="Ellipse 12"/>
          <p:cNvSpPr/>
          <p:nvPr/>
        </p:nvSpPr>
        <p:spPr>
          <a:xfrm>
            <a:off x="6516814" y="43852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4" name="Ellipse 13"/>
          <p:cNvSpPr/>
          <p:nvPr/>
        </p:nvSpPr>
        <p:spPr>
          <a:xfrm>
            <a:off x="7236094" y="417664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5" name="Ellipse 14"/>
          <p:cNvSpPr/>
          <p:nvPr/>
        </p:nvSpPr>
        <p:spPr>
          <a:xfrm>
            <a:off x="7353414" y="3880410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6" name="Ellipse 15"/>
          <p:cNvSpPr/>
          <p:nvPr/>
        </p:nvSpPr>
        <p:spPr>
          <a:xfrm>
            <a:off x="7551680" y="3551983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0" name="Ellipse 19"/>
          <p:cNvSpPr/>
          <p:nvPr/>
        </p:nvSpPr>
        <p:spPr>
          <a:xfrm>
            <a:off x="7789186" y="325716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8" name="Ellipse 27"/>
          <p:cNvSpPr/>
          <p:nvPr/>
        </p:nvSpPr>
        <p:spPr>
          <a:xfrm>
            <a:off x="7630085" y="2847619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9" name="Ellipse 28"/>
          <p:cNvSpPr/>
          <p:nvPr/>
        </p:nvSpPr>
        <p:spPr>
          <a:xfrm>
            <a:off x="7293854" y="275697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0" name="Ellipse 29"/>
          <p:cNvSpPr/>
          <p:nvPr/>
        </p:nvSpPr>
        <p:spPr>
          <a:xfrm>
            <a:off x="6279308" y="2966372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1" name="Ellipse 30"/>
          <p:cNvSpPr/>
          <p:nvPr/>
        </p:nvSpPr>
        <p:spPr>
          <a:xfrm>
            <a:off x="5285374" y="41826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2" name="Ellipse 31"/>
          <p:cNvSpPr/>
          <p:nvPr/>
        </p:nvSpPr>
        <p:spPr>
          <a:xfrm>
            <a:off x="5126757" y="365902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3" name="Ellipse 32"/>
          <p:cNvSpPr/>
          <p:nvPr/>
        </p:nvSpPr>
        <p:spPr>
          <a:xfrm>
            <a:off x="3178753" y="167018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4" name="Zone de texte 9"/>
          <p:cNvSpPr txBox="1"/>
          <p:nvPr/>
        </p:nvSpPr>
        <p:spPr>
          <a:xfrm>
            <a:off x="3474330" y="1678248"/>
            <a:ext cx="1771179" cy="3040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H" sz="1100" dirty="0" smtClean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Station Faro</a:t>
            </a:r>
            <a:endParaRPr lang="fr-CH" sz="11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4651953" y="409465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6" name="Ellipse 35"/>
          <p:cNvSpPr/>
          <p:nvPr/>
        </p:nvSpPr>
        <p:spPr>
          <a:xfrm>
            <a:off x="4833579" y="2612820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7" name="Ellipse 36"/>
          <p:cNvSpPr/>
          <p:nvPr/>
        </p:nvSpPr>
        <p:spPr>
          <a:xfrm>
            <a:off x="7049638" y="2215428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8" name="Ellipse 37"/>
          <p:cNvSpPr/>
          <p:nvPr/>
        </p:nvSpPr>
        <p:spPr>
          <a:xfrm>
            <a:off x="8240201" y="287572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9" name="Ellipse 38"/>
          <p:cNvSpPr/>
          <p:nvPr/>
        </p:nvSpPr>
        <p:spPr>
          <a:xfrm>
            <a:off x="8128536" y="387174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0" name="Ellipse 39"/>
          <p:cNvSpPr/>
          <p:nvPr/>
        </p:nvSpPr>
        <p:spPr>
          <a:xfrm>
            <a:off x="7806264" y="4654981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1" name="Ellipse 40"/>
          <p:cNvSpPr/>
          <p:nvPr/>
        </p:nvSpPr>
        <p:spPr>
          <a:xfrm>
            <a:off x="5893887" y="5267282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cxnSp>
        <p:nvCxnSpPr>
          <p:cNvPr id="43" name="Connecteur droit avec flèche 42"/>
          <p:cNvCxnSpPr/>
          <p:nvPr/>
        </p:nvCxnSpPr>
        <p:spPr>
          <a:xfrm flipV="1">
            <a:off x="6153523" y="4503964"/>
            <a:ext cx="2011816" cy="865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 flipV="1">
            <a:off x="5309304" y="5224532"/>
            <a:ext cx="507643" cy="1615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V="1">
            <a:off x="6126984" y="4420118"/>
            <a:ext cx="1193445" cy="8874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H="1" flipV="1">
            <a:off x="5947042" y="4842859"/>
            <a:ext cx="48311" cy="381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V="1">
            <a:off x="6074438" y="4678821"/>
            <a:ext cx="505156" cy="578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29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Zone de dessin 5"/>
          <p:cNvGrpSpPr>
            <a:grpSpLocks noChangeAspect="1"/>
          </p:cNvGrpSpPr>
          <p:nvPr/>
        </p:nvGrpSpPr>
        <p:grpSpPr>
          <a:xfrm>
            <a:off x="1874983" y="868219"/>
            <a:ext cx="9120249" cy="5610937"/>
            <a:chOff x="0" y="0"/>
            <a:chExt cx="5486400" cy="3375329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</p:spPr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569" y="174929"/>
              <a:ext cx="4691720" cy="3200400"/>
            </a:xfrm>
            <a:prstGeom prst="rect">
              <a:avLst/>
            </a:prstGeom>
          </p:spPr>
        </p:pic>
        <p:sp>
          <p:nvSpPr>
            <p:cNvPr id="21" name="Ellipse 20"/>
            <p:cNvSpPr/>
            <p:nvPr/>
          </p:nvSpPr>
          <p:spPr>
            <a:xfrm>
              <a:off x="3833340" y="206166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761903" y="881868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423408" y="71330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3569" y="174929"/>
              <a:ext cx="1343771" cy="53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5" name="Ellipse 24"/>
            <p:cNvSpPr/>
            <p:nvPr/>
          </p:nvSpPr>
          <p:spPr>
            <a:xfrm>
              <a:off x="784299" y="25156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6" name="Zone de texte 9"/>
            <p:cNvSpPr txBox="1"/>
            <p:nvPr/>
          </p:nvSpPr>
          <p:spPr>
            <a:xfrm>
              <a:off x="962108" y="242117"/>
              <a:ext cx="1065475" cy="18288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fr-CH" sz="1100" dirty="0" smtClean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Points calages (damier)</a:t>
              </a:r>
              <a:endParaRPr lang="fr-CH" sz="11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/>
            <p:cNvSpPr/>
            <p:nvPr/>
          </p:nvSpPr>
          <p:spPr>
            <a:xfrm>
              <a:off x="1924465" y="252218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</p:grpSp>
      <p:sp>
        <p:nvSpPr>
          <p:cNvPr id="12" name="Ellipse 11"/>
          <p:cNvSpPr/>
          <p:nvPr/>
        </p:nvSpPr>
        <p:spPr>
          <a:xfrm>
            <a:off x="5775134" y="4583708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3" name="Ellipse 12"/>
          <p:cNvSpPr/>
          <p:nvPr/>
        </p:nvSpPr>
        <p:spPr>
          <a:xfrm>
            <a:off x="6516814" y="43852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4" name="Ellipse 13"/>
          <p:cNvSpPr/>
          <p:nvPr/>
        </p:nvSpPr>
        <p:spPr>
          <a:xfrm>
            <a:off x="7236094" y="417664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5" name="Ellipse 14"/>
          <p:cNvSpPr/>
          <p:nvPr/>
        </p:nvSpPr>
        <p:spPr>
          <a:xfrm>
            <a:off x="7353414" y="3880410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6" name="Ellipse 15"/>
          <p:cNvSpPr/>
          <p:nvPr/>
        </p:nvSpPr>
        <p:spPr>
          <a:xfrm>
            <a:off x="7551680" y="3551983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0" name="Ellipse 19"/>
          <p:cNvSpPr/>
          <p:nvPr/>
        </p:nvSpPr>
        <p:spPr>
          <a:xfrm>
            <a:off x="7789186" y="325716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8" name="Ellipse 27"/>
          <p:cNvSpPr/>
          <p:nvPr/>
        </p:nvSpPr>
        <p:spPr>
          <a:xfrm>
            <a:off x="7630085" y="2847619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9" name="Ellipse 28"/>
          <p:cNvSpPr/>
          <p:nvPr/>
        </p:nvSpPr>
        <p:spPr>
          <a:xfrm>
            <a:off x="7293854" y="275697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0" name="Ellipse 29"/>
          <p:cNvSpPr/>
          <p:nvPr/>
        </p:nvSpPr>
        <p:spPr>
          <a:xfrm>
            <a:off x="6279308" y="2966372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1" name="Ellipse 30"/>
          <p:cNvSpPr/>
          <p:nvPr/>
        </p:nvSpPr>
        <p:spPr>
          <a:xfrm>
            <a:off x="5285374" y="41826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2" name="Ellipse 31"/>
          <p:cNvSpPr/>
          <p:nvPr/>
        </p:nvSpPr>
        <p:spPr>
          <a:xfrm>
            <a:off x="5126757" y="365902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3" name="Ellipse 32"/>
          <p:cNvSpPr/>
          <p:nvPr/>
        </p:nvSpPr>
        <p:spPr>
          <a:xfrm>
            <a:off x="3178753" y="167018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4" name="Zone de texte 9"/>
          <p:cNvSpPr txBox="1"/>
          <p:nvPr/>
        </p:nvSpPr>
        <p:spPr>
          <a:xfrm>
            <a:off x="3474330" y="1678248"/>
            <a:ext cx="1771179" cy="3040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H" sz="1100" dirty="0" smtClean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Station Faro</a:t>
            </a:r>
            <a:endParaRPr lang="fr-CH" sz="11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4651953" y="409465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6" name="Ellipse 35"/>
          <p:cNvSpPr/>
          <p:nvPr/>
        </p:nvSpPr>
        <p:spPr>
          <a:xfrm>
            <a:off x="4833579" y="2612820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7" name="Ellipse 36"/>
          <p:cNvSpPr/>
          <p:nvPr/>
        </p:nvSpPr>
        <p:spPr>
          <a:xfrm>
            <a:off x="7049638" y="2215428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8" name="Ellipse 37"/>
          <p:cNvSpPr/>
          <p:nvPr/>
        </p:nvSpPr>
        <p:spPr>
          <a:xfrm>
            <a:off x="8240201" y="287572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9" name="Ellipse 38"/>
          <p:cNvSpPr/>
          <p:nvPr/>
        </p:nvSpPr>
        <p:spPr>
          <a:xfrm>
            <a:off x="8128536" y="387174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0" name="Ellipse 39"/>
          <p:cNvSpPr/>
          <p:nvPr/>
        </p:nvSpPr>
        <p:spPr>
          <a:xfrm>
            <a:off x="7806264" y="4654981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1" name="Ellipse 40"/>
          <p:cNvSpPr/>
          <p:nvPr/>
        </p:nvSpPr>
        <p:spPr>
          <a:xfrm>
            <a:off x="5893887" y="5267282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cxnSp>
        <p:nvCxnSpPr>
          <p:cNvPr id="44" name="Connecteur droit avec flèche 43"/>
          <p:cNvCxnSpPr/>
          <p:nvPr/>
        </p:nvCxnSpPr>
        <p:spPr>
          <a:xfrm flipH="1">
            <a:off x="5349834" y="4719639"/>
            <a:ext cx="2425559" cy="4158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 flipV="1">
            <a:off x="7472167" y="4379469"/>
            <a:ext cx="358577" cy="248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H="1" flipV="1">
            <a:off x="6754320" y="4600434"/>
            <a:ext cx="996593" cy="852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 flipV="1">
            <a:off x="7709673" y="3819083"/>
            <a:ext cx="217870" cy="7990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V="1">
            <a:off x="8083368" y="4532908"/>
            <a:ext cx="228824" cy="186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87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Zone de dessin 5"/>
          <p:cNvGrpSpPr>
            <a:grpSpLocks noChangeAspect="1"/>
          </p:cNvGrpSpPr>
          <p:nvPr/>
        </p:nvGrpSpPr>
        <p:grpSpPr>
          <a:xfrm>
            <a:off x="1874983" y="868219"/>
            <a:ext cx="9120249" cy="5610937"/>
            <a:chOff x="0" y="0"/>
            <a:chExt cx="5486400" cy="3375329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</p:spPr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569" y="174929"/>
              <a:ext cx="4691720" cy="3200400"/>
            </a:xfrm>
            <a:prstGeom prst="rect">
              <a:avLst/>
            </a:prstGeom>
          </p:spPr>
        </p:pic>
        <p:sp>
          <p:nvSpPr>
            <p:cNvPr id="21" name="Ellipse 20"/>
            <p:cNvSpPr/>
            <p:nvPr/>
          </p:nvSpPr>
          <p:spPr>
            <a:xfrm>
              <a:off x="3833340" y="206166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761903" y="881868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423408" y="71330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3569" y="174929"/>
              <a:ext cx="1343771" cy="53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5" name="Ellipse 24"/>
            <p:cNvSpPr/>
            <p:nvPr/>
          </p:nvSpPr>
          <p:spPr>
            <a:xfrm>
              <a:off x="784299" y="25156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6" name="Zone de texte 9"/>
            <p:cNvSpPr txBox="1"/>
            <p:nvPr/>
          </p:nvSpPr>
          <p:spPr>
            <a:xfrm>
              <a:off x="962108" y="242117"/>
              <a:ext cx="1065475" cy="18288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fr-CH" sz="1100" dirty="0" smtClean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Points calages (damier)</a:t>
              </a:r>
              <a:endParaRPr lang="fr-CH" sz="11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/>
            <p:cNvSpPr/>
            <p:nvPr/>
          </p:nvSpPr>
          <p:spPr>
            <a:xfrm>
              <a:off x="1924465" y="252218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</p:grpSp>
      <p:sp>
        <p:nvSpPr>
          <p:cNvPr id="12" name="Ellipse 11"/>
          <p:cNvSpPr/>
          <p:nvPr/>
        </p:nvSpPr>
        <p:spPr>
          <a:xfrm>
            <a:off x="5775134" y="4583708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3" name="Ellipse 12"/>
          <p:cNvSpPr/>
          <p:nvPr/>
        </p:nvSpPr>
        <p:spPr>
          <a:xfrm>
            <a:off x="6516814" y="43852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4" name="Ellipse 13"/>
          <p:cNvSpPr/>
          <p:nvPr/>
        </p:nvSpPr>
        <p:spPr>
          <a:xfrm>
            <a:off x="7236094" y="417664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5" name="Ellipse 14"/>
          <p:cNvSpPr/>
          <p:nvPr/>
        </p:nvSpPr>
        <p:spPr>
          <a:xfrm>
            <a:off x="7353414" y="3880410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6" name="Ellipse 15"/>
          <p:cNvSpPr/>
          <p:nvPr/>
        </p:nvSpPr>
        <p:spPr>
          <a:xfrm>
            <a:off x="7551680" y="3551983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0" name="Ellipse 19"/>
          <p:cNvSpPr/>
          <p:nvPr/>
        </p:nvSpPr>
        <p:spPr>
          <a:xfrm>
            <a:off x="7789186" y="325716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8" name="Ellipse 27"/>
          <p:cNvSpPr/>
          <p:nvPr/>
        </p:nvSpPr>
        <p:spPr>
          <a:xfrm>
            <a:off x="7630085" y="2847619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9" name="Ellipse 28"/>
          <p:cNvSpPr/>
          <p:nvPr/>
        </p:nvSpPr>
        <p:spPr>
          <a:xfrm>
            <a:off x="7293854" y="275697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0" name="Ellipse 29"/>
          <p:cNvSpPr/>
          <p:nvPr/>
        </p:nvSpPr>
        <p:spPr>
          <a:xfrm>
            <a:off x="6279308" y="2966372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1" name="Ellipse 30"/>
          <p:cNvSpPr/>
          <p:nvPr/>
        </p:nvSpPr>
        <p:spPr>
          <a:xfrm>
            <a:off x="5285374" y="41826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2" name="Ellipse 31"/>
          <p:cNvSpPr/>
          <p:nvPr/>
        </p:nvSpPr>
        <p:spPr>
          <a:xfrm>
            <a:off x="5126757" y="365902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3" name="Ellipse 32"/>
          <p:cNvSpPr/>
          <p:nvPr/>
        </p:nvSpPr>
        <p:spPr>
          <a:xfrm>
            <a:off x="3178753" y="167018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4" name="Zone de texte 9"/>
          <p:cNvSpPr txBox="1"/>
          <p:nvPr/>
        </p:nvSpPr>
        <p:spPr>
          <a:xfrm>
            <a:off x="3474330" y="1678248"/>
            <a:ext cx="1771179" cy="3040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H" sz="1100" dirty="0" smtClean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Station Faro</a:t>
            </a:r>
            <a:endParaRPr lang="fr-CH" sz="11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4651953" y="409465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6" name="Ellipse 35"/>
          <p:cNvSpPr/>
          <p:nvPr/>
        </p:nvSpPr>
        <p:spPr>
          <a:xfrm>
            <a:off x="4833579" y="2612820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7" name="Ellipse 36"/>
          <p:cNvSpPr/>
          <p:nvPr/>
        </p:nvSpPr>
        <p:spPr>
          <a:xfrm>
            <a:off x="7049638" y="2215428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8" name="Ellipse 37"/>
          <p:cNvSpPr/>
          <p:nvPr/>
        </p:nvSpPr>
        <p:spPr>
          <a:xfrm>
            <a:off x="8240201" y="287572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9" name="Ellipse 38"/>
          <p:cNvSpPr/>
          <p:nvPr/>
        </p:nvSpPr>
        <p:spPr>
          <a:xfrm>
            <a:off x="8128536" y="387174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0" name="Ellipse 39"/>
          <p:cNvSpPr/>
          <p:nvPr/>
        </p:nvSpPr>
        <p:spPr>
          <a:xfrm>
            <a:off x="7806264" y="4654981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1" name="Ellipse 40"/>
          <p:cNvSpPr/>
          <p:nvPr/>
        </p:nvSpPr>
        <p:spPr>
          <a:xfrm>
            <a:off x="5893887" y="5267282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cxnSp>
        <p:nvCxnSpPr>
          <p:cNvPr id="44" name="Connecteur droit avec flèche 43"/>
          <p:cNvCxnSpPr/>
          <p:nvPr/>
        </p:nvCxnSpPr>
        <p:spPr>
          <a:xfrm flipH="1">
            <a:off x="5349834" y="4719639"/>
            <a:ext cx="2425559" cy="4158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 flipV="1">
            <a:off x="7472167" y="4379469"/>
            <a:ext cx="358577" cy="248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H="1" flipV="1">
            <a:off x="6754320" y="4600434"/>
            <a:ext cx="996593" cy="852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 flipV="1">
            <a:off x="7709673" y="3819083"/>
            <a:ext cx="217870" cy="7990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V="1">
            <a:off x="8083368" y="4532908"/>
            <a:ext cx="228824" cy="186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99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Zone de dessin 5"/>
          <p:cNvGrpSpPr>
            <a:grpSpLocks noChangeAspect="1"/>
          </p:cNvGrpSpPr>
          <p:nvPr/>
        </p:nvGrpSpPr>
        <p:grpSpPr>
          <a:xfrm>
            <a:off x="1874983" y="868219"/>
            <a:ext cx="9120249" cy="5610937"/>
            <a:chOff x="0" y="0"/>
            <a:chExt cx="5486400" cy="3375329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</p:spPr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569" y="174929"/>
              <a:ext cx="4691720" cy="3200400"/>
            </a:xfrm>
            <a:prstGeom prst="rect">
              <a:avLst/>
            </a:prstGeom>
          </p:spPr>
        </p:pic>
        <p:sp>
          <p:nvSpPr>
            <p:cNvPr id="21" name="Ellipse 20"/>
            <p:cNvSpPr/>
            <p:nvPr/>
          </p:nvSpPr>
          <p:spPr>
            <a:xfrm>
              <a:off x="3833340" y="206166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761903" y="881868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423408" y="71330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3569" y="174929"/>
              <a:ext cx="1343771" cy="53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5" name="Ellipse 24"/>
            <p:cNvSpPr/>
            <p:nvPr/>
          </p:nvSpPr>
          <p:spPr>
            <a:xfrm>
              <a:off x="784299" y="25156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6" name="Zone de texte 9"/>
            <p:cNvSpPr txBox="1"/>
            <p:nvPr/>
          </p:nvSpPr>
          <p:spPr>
            <a:xfrm>
              <a:off x="962108" y="242117"/>
              <a:ext cx="1065475" cy="18288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fr-CH" sz="1100" dirty="0" smtClean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Points calages (damier)</a:t>
              </a:r>
              <a:endParaRPr lang="fr-CH" sz="11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/>
            <p:cNvSpPr/>
            <p:nvPr/>
          </p:nvSpPr>
          <p:spPr>
            <a:xfrm>
              <a:off x="1924465" y="252218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</p:grpSp>
      <p:sp>
        <p:nvSpPr>
          <p:cNvPr id="12" name="Ellipse 11"/>
          <p:cNvSpPr/>
          <p:nvPr/>
        </p:nvSpPr>
        <p:spPr>
          <a:xfrm>
            <a:off x="5775134" y="4583708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3" name="Ellipse 12"/>
          <p:cNvSpPr/>
          <p:nvPr/>
        </p:nvSpPr>
        <p:spPr>
          <a:xfrm>
            <a:off x="6516814" y="43852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4" name="Ellipse 13"/>
          <p:cNvSpPr/>
          <p:nvPr/>
        </p:nvSpPr>
        <p:spPr>
          <a:xfrm>
            <a:off x="7236094" y="417664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5" name="Ellipse 14"/>
          <p:cNvSpPr/>
          <p:nvPr/>
        </p:nvSpPr>
        <p:spPr>
          <a:xfrm>
            <a:off x="7353414" y="3880410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6" name="Ellipse 15"/>
          <p:cNvSpPr/>
          <p:nvPr/>
        </p:nvSpPr>
        <p:spPr>
          <a:xfrm>
            <a:off x="7551680" y="3551983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0" name="Ellipse 19"/>
          <p:cNvSpPr/>
          <p:nvPr/>
        </p:nvSpPr>
        <p:spPr>
          <a:xfrm>
            <a:off x="7789186" y="325716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8" name="Ellipse 27"/>
          <p:cNvSpPr/>
          <p:nvPr/>
        </p:nvSpPr>
        <p:spPr>
          <a:xfrm>
            <a:off x="7630085" y="2847619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9" name="Ellipse 28"/>
          <p:cNvSpPr/>
          <p:nvPr/>
        </p:nvSpPr>
        <p:spPr>
          <a:xfrm>
            <a:off x="7293854" y="275697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0" name="Ellipse 29"/>
          <p:cNvSpPr/>
          <p:nvPr/>
        </p:nvSpPr>
        <p:spPr>
          <a:xfrm>
            <a:off x="6279308" y="2966372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1" name="Ellipse 30"/>
          <p:cNvSpPr/>
          <p:nvPr/>
        </p:nvSpPr>
        <p:spPr>
          <a:xfrm>
            <a:off x="5285374" y="41826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2" name="Ellipse 31"/>
          <p:cNvSpPr/>
          <p:nvPr/>
        </p:nvSpPr>
        <p:spPr>
          <a:xfrm>
            <a:off x="5126757" y="365902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3" name="Ellipse 32"/>
          <p:cNvSpPr/>
          <p:nvPr/>
        </p:nvSpPr>
        <p:spPr>
          <a:xfrm>
            <a:off x="3178753" y="167018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4" name="Zone de texte 9"/>
          <p:cNvSpPr txBox="1"/>
          <p:nvPr/>
        </p:nvSpPr>
        <p:spPr>
          <a:xfrm>
            <a:off x="3474330" y="1678248"/>
            <a:ext cx="1771179" cy="3040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H" sz="1100" dirty="0" smtClean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Station Faro</a:t>
            </a:r>
            <a:endParaRPr lang="fr-CH" sz="11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4651953" y="409465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6" name="Ellipse 35"/>
          <p:cNvSpPr/>
          <p:nvPr/>
        </p:nvSpPr>
        <p:spPr>
          <a:xfrm>
            <a:off x="4833579" y="2612820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7" name="Ellipse 36"/>
          <p:cNvSpPr/>
          <p:nvPr/>
        </p:nvSpPr>
        <p:spPr>
          <a:xfrm>
            <a:off x="7049638" y="2215428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8" name="Ellipse 37"/>
          <p:cNvSpPr/>
          <p:nvPr/>
        </p:nvSpPr>
        <p:spPr>
          <a:xfrm>
            <a:off x="8240201" y="287572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9" name="Ellipse 38"/>
          <p:cNvSpPr/>
          <p:nvPr/>
        </p:nvSpPr>
        <p:spPr>
          <a:xfrm>
            <a:off x="8128536" y="387174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0" name="Ellipse 39"/>
          <p:cNvSpPr/>
          <p:nvPr/>
        </p:nvSpPr>
        <p:spPr>
          <a:xfrm>
            <a:off x="7806264" y="4654981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1" name="Ellipse 40"/>
          <p:cNvSpPr/>
          <p:nvPr/>
        </p:nvSpPr>
        <p:spPr>
          <a:xfrm>
            <a:off x="5893887" y="5267282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cxnSp>
        <p:nvCxnSpPr>
          <p:cNvPr id="3" name="Connecteur droit avec flèche 2"/>
          <p:cNvCxnSpPr/>
          <p:nvPr/>
        </p:nvCxnSpPr>
        <p:spPr>
          <a:xfrm flipV="1">
            <a:off x="8216487" y="2612820"/>
            <a:ext cx="30801" cy="1199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>
            <a:off x="7622153" y="3990500"/>
            <a:ext cx="498391" cy="86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 flipV="1">
            <a:off x="7828218" y="3726170"/>
            <a:ext cx="242050" cy="1703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8263696" y="4092469"/>
            <a:ext cx="95258" cy="195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09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Zone de dessin 5"/>
          <p:cNvGrpSpPr>
            <a:grpSpLocks noChangeAspect="1"/>
          </p:cNvGrpSpPr>
          <p:nvPr/>
        </p:nvGrpSpPr>
        <p:grpSpPr>
          <a:xfrm>
            <a:off x="1874983" y="868219"/>
            <a:ext cx="9120249" cy="5610937"/>
            <a:chOff x="0" y="0"/>
            <a:chExt cx="5486400" cy="3375329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</p:spPr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569" y="174929"/>
              <a:ext cx="4691720" cy="3200400"/>
            </a:xfrm>
            <a:prstGeom prst="rect">
              <a:avLst/>
            </a:prstGeom>
          </p:spPr>
        </p:pic>
        <p:sp>
          <p:nvSpPr>
            <p:cNvPr id="21" name="Ellipse 20"/>
            <p:cNvSpPr/>
            <p:nvPr/>
          </p:nvSpPr>
          <p:spPr>
            <a:xfrm>
              <a:off x="3833340" y="206166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761903" y="881868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423408" y="71330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3569" y="174929"/>
              <a:ext cx="1343771" cy="53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5" name="Ellipse 24"/>
            <p:cNvSpPr/>
            <p:nvPr/>
          </p:nvSpPr>
          <p:spPr>
            <a:xfrm>
              <a:off x="784299" y="25156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6" name="Zone de texte 9"/>
            <p:cNvSpPr txBox="1"/>
            <p:nvPr/>
          </p:nvSpPr>
          <p:spPr>
            <a:xfrm>
              <a:off x="962108" y="242117"/>
              <a:ext cx="1065475" cy="18288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fr-CH" sz="1100" dirty="0" smtClean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Points calages (damier)</a:t>
              </a:r>
              <a:endParaRPr lang="fr-CH" sz="11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/>
            <p:cNvSpPr/>
            <p:nvPr/>
          </p:nvSpPr>
          <p:spPr>
            <a:xfrm>
              <a:off x="1924465" y="252218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</p:grpSp>
      <p:sp>
        <p:nvSpPr>
          <p:cNvPr id="12" name="Ellipse 11"/>
          <p:cNvSpPr/>
          <p:nvPr/>
        </p:nvSpPr>
        <p:spPr>
          <a:xfrm>
            <a:off x="5775134" y="4583708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3" name="Ellipse 12"/>
          <p:cNvSpPr/>
          <p:nvPr/>
        </p:nvSpPr>
        <p:spPr>
          <a:xfrm>
            <a:off x="6516814" y="43852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4" name="Ellipse 13"/>
          <p:cNvSpPr/>
          <p:nvPr/>
        </p:nvSpPr>
        <p:spPr>
          <a:xfrm>
            <a:off x="7236094" y="417664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5" name="Ellipse 14"/>
          <p:cNvSpPr/>
          <p:nvPr/>
        </p:nvSpPr>
        <p:spPr>
          <a:xfrm>
            <a:off x="7353414" y="3880410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6" name="Ellipse 15"/>
          <p:cNvSpPr/>
          <p:nvPr/>
        </p:nvSpPr>
        <p:spPr>
          <a:xfrm>
            <a:off x="7551680" y="3551983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0" name="Ellipse 19"/>
          <p:cNvSpPr/>
          <p:nvPr/>
        </p:nvSpPr>
        <p:spPr>
          <a:xfrm>
            <a:off x="7789186" y="325716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8" name="Ellipse 27"/>
          <p:cNvSpPr/>
          <p:nvPr/>
        </p:nvSpPr>
        <p:spPr>
          <a:xfrm>
            <a:off x="7630085" y="2847619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9" name="Ellipse 28"/>
          <p:cNvSpPr/>
          <p:nvPr/>
        </p:nvSpPr>
        <p:spPr>
          <a:xfrm>
            <a:off x="7293854" y="275697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0" name="Ellipse 29"/>
          <p:cNvSpPr/>
          <p:nvPr/>
        </p:nvSpPr>
        <p:spPr>
          <a:xfrm>
            <a:off x="6279308" y="2966372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1" name="Ellipse 30"/>
          <p:cNvSpPr/>
          <p:nvPr/>
        </p:nvSpPr>
        <p:spPr>
          <a:xfrm>
            <a:off x="5285374" y="41826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2" name="Ellipse 31"/>
          <p:cNvSpPr/>
          <p:nvPr/>
        </p:nvSpPr>
        <p:spPr>
          <a:xfrm>
            <a:off x="5126757" y="365902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3" name="Ellipse 32"/>
          <p:cNvSpPr/>
          <p:nvPr/>
        </p:nvSpPr>
        <p:spPr>
          <a:xfrm>
            <a:off x="3178753" y="167018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4" name="Zone de texte 9"/>
          <p:cNvSpPr txBox="1"/>
          <p:nvPr/>
        </p:nvSpPr>
        <p:spPr>
          <a:xfrm>
            <a:off x="3474330" y="1678248"/>
            <a:ext cx="1771179" cy="3040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H" sz="1100" dirty="0" smtClean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Station Faro</a:t>
            </a:r>
            <a:endParaRPr lang="fr-CH" sz="11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4651953" y="409465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6" name="Ellipse 35"/>
          <p:cNvSpPr/>
          <p:nvPr/>
        </p:nvSpPr>
        <p:spPr>
          <a:xfrm>
            <a:off x="4833579" y="2612820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7" name="Ellipse 36"/>
          <p:cNvSpPr/>
          <p:nvPr/>
        </p:nvSpPr>
        <p:spPr>
          <a:xfrm>
            <a:off x="7049638" y="2215428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8" name="Ellipse 37"/>
          <p:cNvSpPr/>
          <p:nvPr/>
        </p:nvSpPr>
        <p:spPr>
          <a:xfrm>
            <a:off x="8240201" y="287572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9" name="Ellipse 38"/>
          <p:cNvSpPr/>
          <p:nvPr/>
        </p:nvSpPr>
        <p:spPr>
          <a:xfrm>
            <a:off x="8128536" y="387174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0" name="Ellipse 39"/>
          <p:cNvSpPr/>
          <p:nvPr/>
        </p:nvSpPr>
        <p:spPr>
          <a:xfrm>
            <a:off x="7806264" y="4654981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1" name="Ellipse 40"/>
          <p:cNvSpPr/>
          <p:nvPr/>
        </p:nvSpPr>
        <p:spPr>
          <a:xfrm>
            <a:off x="5893887" y="5267282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cxnSp>
        <p:nvCxnSpPr>
          <p:cNvPr id="3" name="Connecteur droit avec flèche 2"/>
          <p:cNvCxnSpPr>
            <a:stCxn id="38" idx="0"/>
          </p:cNvCxnSpPr>
          <p:nvPr/>
        </p:nvCxnSpPr>
        <p:spPr>
          <a:xfrm flipH="1" flipV="1">
            <a:off x="8247288" y="2612820"/>
            <a:ext cx="111666" cy="262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>
            <a:off x="8043770" y="3156844"/>
            <a:ext cx="219927" cy="1284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 flipV="1">
            <a:off x="7867591" y="2928000"/>
            <a:ext cx="369067" cy="32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H="1">
            <a:off x="8366041" y="3123089"/>
            <a:ext cx="30248" cy="1172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07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Zone de dessin 5"/>
          <p:cNvGrpSpPr>
            <a:grpSpLocks noChangeAspect="1"/>
          </p:cNvGrpSpPr>
          <p:nvPr/>
        </p:nvGrpSpPr>
        <p:grpSpPr>
          <a:xfrm>
            <a:off x="1874983" y="868219"/>
            <a:ext cx="9120249" cy="5610937"/>
            <a:chOff x="0" y="0"/>
            <a:chExt cx="5486400" cy="3375329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</p:spPr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569" y="174929"/>
              <a:ext cx="4691720" cy="3200400"/>
            </a:xfrm>
            <a:prstGeom prst="rect">
              <a:avLst/>
            </a:prstGeom>
          </p:spPr>
        </p:pic>
        <p:sp>
          <p:nvSpPr>
            <p:cNvPr id="21" name="Ellipse 20"/>
            <p:cNvSpPr/>
            <p:nvPr/>
          </p:nvSpPr>
          <p:spPr>
            <a:xfrm>
              <a:off x="3833340" y="206166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761903" y="881868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423408" y="71330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3569" y="174929"/>
              <a:ext cx="1343771" cy="53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5" name="Ellipse 24"/>
            <p:cNvSpPr/>
            <p:nvPr/>
          </p:nvSpPr>
          <p:spPr>
            <a:xfrm>
              <a:off x="784299" y="25156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6" name="Zone de texte 9"/>
            <p:cNvSpPr txBox="1"/>
            <p:nvPr/>
          </p:nvSpPr>
          <p:spPr>
            <a:xfrm>
              <a:off x="962108" y="242117"/>
              <a:ext cx="1065475" cy="18288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fr-CH" sz="1100" dirty="0" smtClean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Points calages (damier)</a:t>
              </a:r>
              <a:endParaRPr lang="fr-CH" sz="11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/>
            <p:cNvSpPr/>
            <p:nvPr/>
          </p:nvSpPr>
          <p:spPr>
            <a:xfrm>
              <a:off x="1924465" y="252218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</p:grpSp>
      <p:sp>
        <p:nvSpPr>
          <p:cNvPr id="12" name="Ellipse 11"/>
          <p:cNvSpPr/>
          <p:nvPr/>
        </p:nvSpPr>
        <p:spPr>
          <a:xfrm>
            <a:off x="5775134" y="4583708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3" name="Ellipse 12"/>
          <p:cNvSpPr/>
          <p:nvPr/>
        </p:nvSpPr>
        <p:spPr>
          <a:xfrm>
            <a:off x="6516814" y="43852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4" name="Ellipse 13"/>
          <p:cNvSpPr/>
          <p:nvPr/>
        </p:nvSpPr>
        <p:spPr>
          <a:xfrm>
            <a:off x="7236094" y="417664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5" name="Ellipse 14"/>
          <p:cNvSpPr/>
          <p:nvPr/>
        </p:nvSpPr>
        <p:spPr>
          <a:xfrm>
            <a:off x="7353414" y="3880410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6" name="Ellipse 15"/>
          <p:cNvSpPr/>
          <p:nvPr/>
        </p:nvSpPr>
        <p:spPr>
          <a:xfrm>
            <a:off x="7551680" y="3551983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0" name="Ellipse 19"/>
          <p:cNvSpPr/>
          <p:nvPr/>
        </p:nvSpPr>
        <p:spPr>
          <a:xfrm>
            <a:off x="7789186" y="325716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8" name="Ellipse 27"/>
          <p:cNvSpPr/>
          <p:nvPr/>
        </p:nvSpPr>
        <p:spPr>
          <a:xfrm>
            <a:off x="7630085" y="2847619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9" name="Ellipse 28"/>
          <p:cNvSpPr/>
          <p:nvPr/>
        </p:nvSpPr>
        <p:spPr>
          <a:xfrm>
            <a:off x="7293854" y="275697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0" name="Ellipse 29"/>
          <p:cNvSpPr/>
          <p:nvPr/>
        </p:nvSpPr>
        <p:spPr>
          <a:xfrm>
            <a:off x="6279308" y="2966372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1" name="Ellipse 30"/>
          <p:cNvSpPr/>
          <p:nvPr/>
        </p:nvSpPr>
        <p:spPr>
          <a:xfrm>
            <a:off x="5285374" y="41826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2" name="Ellipse 31"/>
          <p:cNvSpPr/>
          <p:nvPr/>
        </p:nvSpPr>
        <p:spPr>
          <a:xfrm>
            <a:off x="5126757" y="365902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3" name="Ellipse 32"/>
          <p:cNvSpPr/>
          <p:nvPr/>
        </p:nvSpPr>
        <p:spPr>
          <a:xfrm>
            <a:off x="3178753" y="167018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4" name="Zone de texte 9"/>
          <p:cNvSpPr txBox="1"/>
          <p:nvPr/>
        </p:nvSpPr>
        <p:spPr>
          <a:xfrm>
            <a:off x="3474330" y="1678248"/>
            <a:ext cx="1771179" cy="3040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H" sz="1100" dirty="0" smtClean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Station Faro</a:t>
            </a:r>
            <a:endParaRPr lang="fr-CH" sz="11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4651953" y="409465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6" name="Ellipse 35"/>
          <p:cNvSpPr/>
          <p:nvPr/>
        </p:nvSpPr>
        <p:spPr>
          <a:xfrm>
            <a:off x="4833579" y="2612820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7" name="Ellipse 36"/>
          <p:cNvSpPr/>
          <p:nvPr/>
        </p:nvSpPr>
        <p:spPr>
          <a:xfrm>
            <a:off x="7049638" y="2215428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8" name="Ellipse 37"/>
          <p:cNvSpPr/>
          <p:nvPr/>
        </p:nvSpPr>
        <p:spPr>
          <a:xfrm>
            <a:off x="8240201" y="287572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9" name="Ellipse 38"/>
          <p:cNvSpPr/>
          <p:nvPr/>
        </p:nvSpPr>
        <p:spPr>
          <a:xfrm>
            <a:off x="8128536" y="387174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0" name="Ellipse 39"/>
          <p:cNvSpPr/>
          <p:nvPr/>
        </p:nvSpPr>
        <p:spPr>
          <a:xfrm>
            <a:off x="7806264" y="4654981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1" name="Ellipse 40"/>
          <p:cNvSpPr/>
          <p:nvPr/>
        </p:nvSpPr>
        <p:spPr>
          <a:xfrm>
            <a:off x="5893887" y="5267282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cxnSp>
        <p:nvCxnSpPr>
          <p:cNvPr id="3" name="Connecteur droit avec flèche 2"/>
          <p:cNvCxnSpPr/>
          <p:nvPr/>
        </p:nvCxnSpPr>
        <p:spPr>
          <a:xfrm>
            <a:off x="7342977" y="2346882"/>
            <a:ext cx="785559" cy="1060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>
            <a:off x="6435108" y="2463777"/>
            <a:ext cx="664614" cy="468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 flipV="1">
            <a:off x="4478674" y="2215428"/>
            <a:ext cx="2570965" cy="1187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endCxn id="29" idx="0"/>
          </p:cNvCxnSpPr>
          <p:nvPr/>
        </p:nvCxnSpPr>
        <p:spPr>
          <a:xfrm>
            <a:off x="7237306" y="2463777"/>
            <a:ext cx="175301" cy="2931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0302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56</Words>
  <Application>Microsoft Office PowerPoint</Application>
  <PresentationFormat>Grand écran</PresentationFormat>
  <Paragraphs>16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Della Casa Bruno</dc:creator>
  <cp:lastModifiedBy>Bruno DellaCasa</cp:lastModifiedBy>
  <cp:revision>10</cp:revision>
  <dcterms:created xsi:type="dcterms:W3CDTF">2018-05-23T09:41:02Z</dcterms:created>
  <dcterms:modified xsi:type="dcterms:W3CDTF">2018-05-25T16:28:07Z</dcterms:modified>
</cp:coreProperties>
</file>