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3" r:id="rId5"/>
    <p:sldId id="261" r:id="rId6"/>
    <p:sldId id="264" r:id="rId7"/>
    <p:sldId id="262" r:id="rId8"/>
    <p:sldId id="265" r:id="rId9"/>
    <p:sldId id="266" r:id="rId10"/>
    <p:sldId id="257" r:id="rId11"/>
    <p:sldId id="259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38D1-1E9B-4280-A5D6-5E10AC36964C}" type="datetimeFigureOut">
              <a:rPr lang="fr-CH" smtClean="0"/>
              <a:t>25.05.2018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352A-2696-42EE-B2CC-3C76A3AE3A3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01594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38D1-1E9B-4280-A5D6-5E10AC36964C}" type="datetimeFigureOut">
              <a:rPr lang="fr-CH" smtClean="0"/>
              <a:t>25.05.2018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352A-2696-42EE-B2CC-3C76A3AE3A3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22636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38D1-1E9B-4280-A5D6-5E10AC36964C}" type="datetimeFigureOut">
              <a:rPr lang="fr-CH" smtClean="0"/>
              <a:t>25.05.2018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352A-2696-42EE-B2CC-3C76A3AE3A3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38930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38D1-1E9B-4280-A5D6-5E10AC36964C}" type="datetimeFigureOut">
              <a:rPr lang="fr-CH" smtClean="0"/>
              <a:t>25.05.2018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352A-2696-42EE-B2CC-3C76A3AE3A3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7331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38D1-1E9B-4280-A5D6-5E10AC36964C}" type="datetimeFigureOut">
              <a:rPr lang="fr-CH" smtClean="0"/>
              <a:t>25.05.2018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352A-2696-42EE-B2CC-3C76A3AE3A3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60573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38D1-1E9B-4280-A5D6-5E10AC36964C}" type="datetimeFigureOut">
              <a:rPr lang="fr-CH" smtClean="0"/>
              <a:t>25.05.2018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352A-2696-42EE-B2CC-3C76A3AE3A3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54356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38D1-1E9B-4280-A5D6-5E10AC36964C}" type="datetimeFigureOut">
              <a:rPr lang="fr-CH" smtClean="0"/>
              <a:t>25.05.2018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352A-2696-42EE-B2CC-3C76A3AE3A3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49880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38D1-1E9B-4280-A5D6-5E10AC36964C}" type="datetimeFigureOut">
              <a:rPr lang="fr-CH" smtClean="0"/>
              <a:t>25.05.2018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352A-2696-42EE-B2CC-3C76A3AE3A3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66113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38D1-1E9B-4280-A5D6-5E10AC36964C}" type="datetimeFigureOut">
              <a:rPr lang="fr-CH" smtClean="0"/>
              <a:t>25.05.2018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352A-2696-42EE-B2CC-3C76A3AE3A3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76503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38D1-1E9B-4280-A5D6-5E10AC36964C}" type="datetimeFigureOut">
              <a:rPr lang="fr-CH" smtClean="0"/>
              <a:t>25.05.2018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352A-2696-42EE-B2CC-3C76A3AE3A3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74987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38D1-1E9B-4280-A5D6-5E10AC36964C}" type="datetimeFigureOut">
              <a:rPr lang="fr-CH" smtClean="0"/>
              <a:t>25.05.2018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352A-2696-42EE-B2CC-3C76A3AE3A3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34735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C38D1-1E9B-4280-A5D6-5E10AC36964C}" type="datetimeFigureOut">
              <a:rPr lang="fr-CH" smtClean="0"/>
              <a:t>25.05.2018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4352A-2696-42EE-B2CC-3C76A3AE3A3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18187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Zone de dessin 5"/>
          <p:cNvGrpSpPr>
            <a:grpSpLocks noChangeAspect="1"/>
          </p:cNvGrpSpPr>
          <p:nvPr/>
        </p:nvGrpSpPr>
        <p:grpSpPr>
          <a:xfrm>
            <a:off x="1874983" y="868219"/>
            <a:ext cx="9120249" cy="5610937"/>
            <a:chOff x="0" y="0"/>
            <a:chExt cx="5486400" cy="3375329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5486400" cy="3200400"/>
            </a:xfrm>
            <a:prstGeom prst="rect">
              <a:avLst/>
            </a:prstGeom>
          </p:spPr>
        </p:sp>
        <p:pic>
          <p:nvPicPr>
            <p:cNvPr id="19" name="Imag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3569" y="174929"/>
              <a:ext cx="4691720" cy="3200400"/>
            </a:xfrm>
            <a:prstGeom prst="rect">
              <a:avLst/>
            </a:prstGeom>
          </p:spPr>
        </p:pic>
        <p:sp>
          <p:nvSpPr>
            <p:cNvPr id="21" name="Ellipse 20"/>
            <p:cNvSpPr/>
            <p:nvPr/>
          </p:nvSpPr>
          <p:spPr>
            <a:xfrm>
              <a:off x="3833340" y="2061664"/>
              <a:ext cx="142875" cy="1428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2" name="Ellipse 21"/>
            <p:cNvSpPr/>
            <p:nvPr/>
          </p:nvSpPr>
          <p:spPr>
            <a:xfrm>
              <a:off x="3761903" y="881868"/>
              <a:ext cx="142875" cy="1428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3" name="Ellipse 22"/>
            <p:cNvSpPr/>
            <p:nvPr/>
          </p:nvSpPr>
          <p:spPr>
            <a:xfrm>
              <a:off x="1423408" y="713302"/>
              <a:ext cx="142875" cy="1428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23569" y="174929"/>
              <a:ext cx="1343771" cy="3180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5" name="Ellipse 24"/>
            <p:cNvSpPr/>
            <p:nvPr/>
          </p:nvSpPr>
          <p:spPr>
            <a:xfrm>
              <a:off x="784299" y="251562"/>
              <a:ext cx="142875" cy="1428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6" name="Zone de texte 9"/>
            <p:cNvSpPr txBox="1"/>
            <p:nvPr/>
          </p:nvSpPr>
          <p:spPr>
            <a:xfrm>
              <a:off x="962108" y="211556"/>
              <a:ext cx="1065475" cy="233717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bg1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fr-CH" sz="1100">
                  <a:effectLst/>
                  <a:latin typeface="Cambria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Station MS60</a:t>
              </a:r>
            </a:p>
          </p:txBody>
        </p:sp>
        <p:sp>
          <p:nvSpPr>
            <p:cNvPr id="27" name="Ellipse 26"/>
            <p:cNvSpPr/>
            <p:nvPr/>
          </p:nvSpPr>
          <p:spPr>
            <a:xfrm>
              <a:off x="1924465" y="2522184"/>
              <a:ext cx="142875" cy="1428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</p:grpSp>
    </p:spTree>
    <p:extLst>
      <p:ext uri="{BB962C8B-B14F-4D97-AF65-F5344CB8AC3E}">
        <p14:creationId xmlns:p14="http://schemas.microsoft.com/office/powerpoint/2010/main" val="857631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179" y="290457"/>
            <a:ext cx="3120000" cy="2340000"/>
          </a:xfrm>
          <a:prstGeom prst="rect">
            <a:avLst/>
          </a:prstGeom>
        </p:spPr>
      </p:pic>
      <p:grpSp>
        <p:nvGrpSpPr>
          <p:cNvPr id="13" name="Groupe 12"/>
          <p:cNvGrpSpPr/>
          <p:nvPr/>
        </p:nvGrpSpPr>
        <p:grpSpPr>
          <a:xfrm>
            <a:off x="4232538" y="2012069"/>
            <a:ext cx="172720" cy="172720"/>
            <a:chOff x="2819400" y="2479040"/>
            <a:chExt cx="172720" cy="172720"/>
          </a:xfrm>
        </p:grpSpPr>
        <p:sp>
          <p:nvSpPr>
            <p:cNvPr id="9" name="Rectangle 8"/>
            <p:cNvSpPr/>
            <p:nvPr/>
          </p:nvSpPr>
          <p:spPr>
            <a:xfrm>
              <a:off x="2905760" y="256540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905760" y="247904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819400" y="256540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819400" y="248158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14" name="Groupe 13"/>
          <p:cNvGrpSpPr/>
          <p:nvPr/>
        </p:nvGrpSpPr>
        <p:grpSpPr>
          <a:xfrm>
            <a:off x="5063897" y="2055249"/>
            <a:ext cx="172720" cy="172720"/>
            <a:chOff x="2819400" y="2479040"/>
            <a:chExt cx="172720" cy="172720"/>
          </a:xfrm>
        </p:grpSpPr>
        <p:sp>
          <p:nvSpPr>
            <p:cNvPr id="15" name="Rectangle 14"/>
            <p:cNvSpPr/>
            <p:nvPr/>
          </p:nvSpPr>
          <p:spPr>
            <a:xfrm>
              <a:off x="2905760" y="256540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05760" y="247904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819400" y="256540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19400" y="248158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19" name="Groupe 18"/>
          <p:cNvGrpSpPr/>
          <p:nvPr/>
        </p:nvGrpSpPr>
        <p:grpSpPr>
          <a:xfrm>
            <a:off x="5540257" y="1886085"/>
            <a:ext cx="172720" cy="172720"/>
            <a:chOff x="2819400" y="2479040"/>
            <a:chExt cx="172720" cy="172720"/>
          </a:xfrm>
        </p:grpSpPr>
        <p:sp>
          <p:nvSpPr>
            <p:cNvPr id="20" name="Rectangle 19"/>
            <p:cNvSpPr/>
            <p:nvPr/>
          </p:nvSpPr>
          <p:spPr>
            <a:xfrm>
              <a:off x="2905760" y="256540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905760" y="247904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819400" y="256540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819400" y="248158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pic>
        <p:nvPicPr>
          <p:cNvPr id="24" name="Imag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179" y="290457"/>
            <a:ext cx="2340000" cy="3120000"/>
          </a:xfrm>
          <a:prstGeom prst="rect">
            <a:avLst/>
          </a:prstGeom>
        </p:spPr>
      </p:pic>
      <p:grpSp>
        <p:nvGrpSpPr>
          <p:cNvPr id="25" name="Groupe 24"/>
          <p:cNvGrpSpPr/>
          <p:nvPr/>
        </p:nvGrpSpPr>
        <p:grpSpPr>
          <a:xfrm>
            <a:off x="6613525" y="2969141"/>
            <a:ext cx="172720" cy="172720"/>
            <a:chOff x="2819400" y="2479040"/>
            <a:chExt cx="172720" cy="172720"/>
          </a:xfrm>
        </p:grpSpPr>
        <p:sp>
          <p:nvSpPr>
            <p:cNvPr id="26" name="Rectangle 25"/>
            <p:cNvSpPr/>
            <p:nvPr/>
          </p:nvSpPr>
          <p:spPr>
            <a:xfrm>
              <a:off x="2905760" y="256540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905760" y="247904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819400" y="256540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819400" y="248158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30" name="Groupe 29"/>
          <p:cNvGrpSpPr/>
          <p:nvPr/>
        </p:nvGrpSpPr>
        <p:grpSpPr>
          <a:xfrm>
            <a:off x="7515682" y="3012321"/>
            <a:ext cx="172720" cy="172720"/>
            <a:chOff x="2819400" y="2479040"/>
            <a:chExt cx="172720" cy="172720"/>
          </a:xfrm>
        </p:grpSpPr>
        <p:sp>
          <p:nvSpPr>
            <p:cNvPr id="31" name="Rectangle 30"/>
            <p:cNvSpPr/>
            <p:nvPr/>
          </p:nvSpPr>
          <p:spPr>
            <a:xfrm>
              <a:off x="2905760" y="256540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905760" y="247904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819400" y="256540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819400" y="248158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pic>
        <p:nvPicPr>
          <p:cNvPr id="35" name="Imag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180" y="3410457"/>
            <a:ext cx="3119999" cy="2340000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179" y="2630457"/>
            <a:ext cx="2340000" cy="3120000"/>
          </a:xfrm>
          <a:prstGeom prst="rect">
            <a:avLst/>
          </a:prstGeom>
        </p:spPr>
      </p:pic>
      <p:grpSp>
        <p:nvGrpSpPr>
          <p:cNvPr id="37" name="Groupe 36"/>
          <p:cNvGrpSpPr/>
          <p:nvPr/>
        </p:nvGrpSpPr>
        <p:grpSpPr>
          <a:xfrm>
            <a:off x="4935115" y="4398805"/>
            <a:ext cx="172720" cy="172720"/>
            <a:chOff x="2819400" y="2479040"/>
            <a:chExt cx="172720" cy="172720"/>
          </a:xfrm>
        </p:grpSpPr>
        <p:sp>
          <p:nvSpPr>
            <p:cNvPr id="38" name="Rectangle 37"/>
            <p:cNvSpPr/>
            <p:nvPr/>
          </p:nvSpPr>
          <p:spPr>
            <a:xfrm>
              <a:off x="2905760" y="256540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905760" y="247904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819400" y="256540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819400" y="248158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42" name="Groupe 41"/>
          <p:cNvGrpSpPr/>
          <p:nvPr/>
        </p:nvGrpSpPr>
        <p:grpSpPr>
          <a:xfrm>
            <a:off x="3886787" y="4398805"/>
            <a:ext cx="172720" cy="172720"/>
            <a:chOff x="2819400" y="2479040"/>
            <a:chExt cx="172720" cy="172720"/>
          </a:xfrm>
        </p:grpSpPr>
        <p:sp>
          <p:nvSpPr>
            <p:cNvPr id="43" name="Rectangle 42"/>
            <p:cNvSpPr/>
            <p:nvPr/>
          </p:nvSpPr>
          <p:spPr>
            <a:xfrm>
              <a:off x="2905760" y="256540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905760" y="247904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819400" y="256540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819400" y="248158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47" name="Groupe 46"/>
          <p:cNvGrpSpPr/>
          <p:nvPr/>
        </p:nvGrpSpPr>
        <p:grpSpPr>
          <a:xfrm>
            <a:off x="3030587" y="4441985"/>
            <a:ext cx="172720" cy="172720"/>
            <a:chOff x="2819400" y="2479040"/>
            <a:chExt cx="172720" cy="172720"/>
          </a:xfrm>
        </p:grpSpPr>
        <p:sp>
          <p:nvSpPr>
            <p:cNvPr id="48" name="Rectangle 47"/>
            <p:cNvSpPr/>
            <p:nvPr/>
          </p:nvSpPr>
          <p:spPr>
            <a:xfrm>
              <a:off x="2905760" y="256540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905760" y="247904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819400" y="256540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819400" y="248158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52" name="Groupe 51"/>
          <p:cNvGrpSpPr/>
          <p:nvPr/>
        </p:nvGrpSpPr>
        <p:grpSpPr>
          <a:xfrm>
            <a:off x="5779883" y="4614705"/>
            <a:ext cx="172720" cy="172720"/>
            <a:chOff x="2819400" y="2479040"/>
            <a:chExt cx="172720" cy="172720"/>
          </a:xfrm>
        </p:grpSpPr>
        <p:sp>
          <p:nvSpPr>
            <p:cNvPr id="53" name="Rectangle 52"/>
            <p:cNvSpPr/>
            <p:nvPr/>
          </p:nvSpPr>
          <p:spPr>
            <a:xfrm>
              <a:off x="2905760" y="256540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905760" y="247904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819400" y="256540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819400" y="248158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57" name="Groupe 56"/>
          <p:cNvGrpSpPr/>
          <p:nvPr/>
        </p:nvGrpSpPr>
        <p:grpSpPr>
          <a:xfrm>
            <a:off x="6294946" y="4787425"/>
            <a:ext cx="172720" cy="172720"/>
            <a:chOff x="2819400" y="2479040"/>
            <a:chExt cx="172720" cy="172720"/>
          </a:xfrm>
        </p:grpSpPr>
        <p:sp>
          <p:nvSpPr>
            <p:cNvPr id="58" name="Rectangle 57"/>
            <p:cNvSpPr/>
            <p:nvPr/>
          </p:nvSpPr>
          <p:spPr>
            <a:xfrm>
              <a:off x="2905760" y="256540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905760" y="247904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819400" y="256540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819400" y="248158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67" name="Groupe 66"/>
          <p:cNvGrpSpPr/>
          <p:nvPr/>
        </p:nvGrpSpPr>
        <p:grpSpPr>
          <a:xfrm>
            <a:off x="3312092" y="4312445"/>
            <a:ext cx="172720" cy="172720"/>
            <a:chOff x="2819400" y="2479040"/>
            <a:chExt cx="172720" cy="172720"/>
          </a:xfrm>
        </p:grpSpPr>
        <p:sp>
          <p:nvSpPr>
            <p:cNvPr id="68" name="Rectangle 67"/>
            <p:cNvSpPr/>
            <p:nvPr/>
          </p:nvSpPr>
          <p:spPr>
            <a:xfrm>
              <a:off x="2905760" y="256540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905760" y="247904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819400" y="256540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819400" y="248158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sp>
        <p:nvSpPr>
          <p:cNvPr id="72" name="Flèche droite 71"/>
          <p:cNvSpPr/>
          <p:nvPr/>
        </p:nvSpPr>
        <p:spPr>
          <a:xfrm>
            <a:off x="3509096" y="4319049"/>
            <a:ext cx="188642" cy="17272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3" name="ZoneTexte 72"/>
          <p:cNvSpPr txBox="1"/>
          <p:nvPr/>
        </p:nvSpPr>
        <p:spPr>
          <a:xfrm>
            <a:off x="3170874" y="3921182"/>
            <a:ext cx="11587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100" b="1" dirty="0" smtClean="0">
                <a:solidFill>
                  <a:schemeClr val="bg1"/>
                </a:solidFill>
              </a:rPr>
              <a:t>Contre l’autre façade</a:t>
            </a:r>
            <a:endParaRPr lang="fr-CH" sz="1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315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rme libre 2"/>
          <p:cNvSpPr/>
          <p:nvPr/>
        </p:nvSpPr>
        <p:spPr>
          <a:xfrm>
            <a:off x="4165600" y="1905000"/>
            <a:ext cx="4109720" cy="2976880"/>
          </a:xfrm>
          <a:custGeom>
            <a:avLst/>
            <a:gdLst>
              <a:gd name="connsiteX0" fmla="*/ 0 w 4109720"/>
              <a:gd name="connsiteY0" fmla="*/ 1295400 h 2976880"/>
              <a:gd name="connsiteX1" fmla="*/ 193040 w 4109720"/>
              <a:gd name="connsiteY1" fmla="*/ 1864360 h 2976880"/>
              <a:gd name="connsiteX2" fmla="*/ 401320 w 4109720"/>
              <a:gd name="connsiteY2" fmla="*/ 2976880 h 2976880"/>
              <a:gd name="connsiteX3" fmla="*/ 3495040 w 4109720"/>
              <a:gd name="connsiteY3" fmla="*/ 2021840 h 2976880"/>
              <a:gd name="connsiteX4" fmla="*/ 3276600 w 4109720"/>
              <a:gd name="connsiteY4" fmla="*/ 1209040 h 2976880"/>
              <a:gd name="connsiteX5" fmla="*/ 4109720 w 4109720"/>
              <a:gd name="connsiteY5" fmla="*/ 1132840 h 2976880"/>
              <a:gd name="connsiteX6" fmla="*/ 3865880 w 4109720"/>
              <a:gd name="connsiteY6" fmla="*/ 0 h 2976880"/>
              <a:gd name="connsiteX7" fmla="*/ 2585720 w 4109720"/>
              <a:gd name="connsiteY7" fmla="*/ 243840 h 2976880"/>
              <a:gd name="connsiteX8" fmla="*/ 396240 w 4109720"/>
              <a:gd name="connsiteY8" fmla="*/ 929640 h 2976880"/>
              <a:gd name="connsiteX9" fmla="*/ 462280 w 4109720"/>
              <a:gd name="connsiteY9" fmla="*/ 1143000 h 2976880"/>
              <a:gd name="connsiteX10" fmla="*/ 0 w 4109720"/>
              <a:gd name="connsiteY10" fmla="*/ 1295400 h 2976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09720" h="2976880">
                <a:moveTo>
                  <a:pt x="0" y="1295400"/>
                </a:moveTo>
                <a:lnTo>
                  <a:pt x="193040" y="1864360"/>
                </a:lnTo>
                <a:lnTo>
                  <a:pt x="401320" y="2976880"/>
                </a:lnTo>
                <a:lnTo>
                  <a:pt x="3495040" y="2021840"/>
                </a:lnTo>
                <a:lnTo>
                  <a:pt x="3276600" y="1209040"/>
                </a:lnTo>
                <a:lnTo>
                  <a:pt x="4109720" y="1132840"/>
                </a:lnTo>
                <a:lnTo>
                  <a:pt x="3865880" y="0"/>
                </a:lnTo>
                <a:lnTo>
                  <a:pt x="2585720" y="243840"/>
                </a:lnTo>
                <a:lnTo>
                  <a:pt x="396240" y="929640"/>
                </a:lnTo>
                <a:lnTo>
                  <a:pt x="462280" y="1143000"/>
                </a:lnTo>
                <a:lnTo>
                  <a:pt x="0" y="1295400"/>
                </a:lnTo>
                <a:close/>
              </a:path>
            </a:pathLst>
          </a:cu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" name="Forme libre 5"/>
          <p:cNvSpPr/>
          <p:nvPr/>
        </p:nvSpPr>
        <p:spPr>
          <a:xfrm>
            <a:off x="3771900" y="3291840"/>
            <a:ext cx="586740" cy="594360"/>
          </a:xfrm>
          <a:custGeom>
            <a:avLst/>
            <a:gdLst>
              <a:gd name="connsiteX0" fmla="*/ 586740 w 586740"/>
              <a:gd name="connsiteY0" fmla="*/ 464820 h 594360"/>
              <a:gd name="connsiteX1" fmla="*/ 152400 w 586740"/>
              <a:gd name="connsiteY1" fmla="*/ 594360 h 594360"/>
              <a:gd name="connsiteX2" fmla="*/ 0 w 586740"/>
              <a:gd name="connsiteY2" fmla="*/ 106680 h 594360"/>
              <a:gd name="connsiteX3" fmla="*/ 419100 w 586740"/>
              <a:gd name="connsiteY3" fmla="*/ 0 h 59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740" h="594360">
                <a:moveTo>
                  <a:pt x="586740" y="464820"/>
                </a:moveTo>
                <a:lnTo>
                  <a:pt x="152400" y="594360"/>
                </a:lnTo>
                <a:lnTo>
                  <a:pt x="0" y="106680"/>
                </a:lnTo>
                <a:lnTo>
                  <a:pt x="419100" y="0"/>
                </a:lnTo>
              </a:path>
            </a:pathLst>
          </a:cu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Forme libre 6"/>
          <p:cNvSpPr/>
          <p:nvPr/>
        </p:nvSpPr>
        <p:spPr>
          <a:xfrm>
            <a:off x="7551420" y="3078480"/>
            <a:ext cx="297180" cy="426720"/>
          </a:xfrm>
          <a:custGeom>
            <a:avLst/>
            <a:gdLst>
              <a:gd name="connsiteX0" fmla="*/ 0 w 297180"/>
              <a:gd name="connsiteY0" fmla="*/ 426720 h 426720"/>
              <a:gd name="connsiteX1" fmla="*/ 297180 w 297180"/>
              <a:gd name="connsiteY1" fmla="*/ 335280 h 426720"/>
              <a:gd name="connsiteX2" fmla="*/ 220980 w 297180"/>
              <a:gd name="connsiteY2" fmla="*/ 0 h 426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7180" h="426720">
                <a:moveTo>
                  <a:pt x="0" y="426720"/>
                </a:moveTo>
                <a:lnTo>
                  <a:pt x="297180" y="335280"/>
                </a:lnTo>
                <a:lnTo>
                  <a:pt x="220980" y="0"/>
                </a:lnTo>
              </a:path>
            </a:pathLst>
          </a:cu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2" name="ZoneTexte 61"/>
          <p:cNvSpPr txBox="1"/>
          <p:nvPr/>
        </p:nvSpPr>
        <p:spPr>
          <a:xfrm rot="20743850">
            <a:off x="5966223" y="2789441"/>
            <a:ext cx="5084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/>
              <a:t>Eglise</a:t>
            </a:r>
            <a:endParaRPr lang="fr-CH" sz="1100" dirty="0"/>
          </a:p>
        </p:txBody>
      </p:sp>
      <p:sp>
        <p:nvSpPr>
          <p:cNvPr id="64" name="Forme libre 63"/>
          <p:cNvSpPr/>
          <p:nvPr/>
        </p:nvSpPr>
        <p:spPr>
          <a:xfrm>
            <a:off x="4937760" y="3566160"/>
            <a:ext cx="1767840" cy="1061720"/>
          </a:xfrm>
          <a:custGeom>
            <a:avLst/>
            <a:gdLst>
              <a:gd name="connsiteX0" fmla="*/ 1767840 w 1767840"/>
              <a:gd name="connsiteY0" fmla="*/ 650240 h 1061720"/>
              <a:gd name="connsiteX1" fmla="*/ 1584960 w 1767840"/>
              <a:gd name="connsiteY1" fmla="*/ 66040 h 1061720"/>
              <a:gd name="connsiteX2" fmla="*/ 1386840 w 1767840"/>
              <a:gd name="connsiteY2" fmla="*/ 121920 h 1061720"/>
              <a:gd name="connsiteX3" fmla="*/ 1493520 w 1767840"/>
              <a:gd name="connsiteY3" fmla="*/ 441960 h 1061720"/>
              <a:gd name="connsiteX4" fmla="*/ 1422400 w 1767840"/>
              <a:gd name="connsiteY4" fmla="*/ 462280 h 1061720"/>
              <a:gd name="connsiteX5" fmla="*/ 1280160 w 1767840"/>
              <a:gd name="connsiteY5" fmla="*/ 0 h 1061720"/>
              <a:gd name="connsiteX6" fmla="*/ 0 w 1767840"/>
              <a:gd name="connsiteY6" fmla="*/ 370840 h 1061720"/>
              <a:gd name="connsiteX7" fmla="*/ 218440 w 1767840"/>
              <a:gd name="connsiteY7" fmla="*/ 1061720 h 1061720"/>
              <a:gd name="connsiteX8" fmla="*/ 1488440 w 1767840"/>
              <a:gd name="connsiteY8" fmla="*/ 701040 h 1061720"/>
              <a:gd name="connsiteX9" fmla="*/ 1457960 w 1767840"/>
              <a:gd name="connsiteY9" fmla="*/ 619760 h 1061720"/>
              <a:gd name="connsiteX10" fmla="*/ 1529080 w 1767840"/>
              <a:gd name="connsiteY10" fmla="*/ 594360 h 1061720"/>
              <a:gd name="connsiteX11" fmla="*/ 1574800 w 1767840"/>
              <a:gd name="connsiteY11" fmla="*/ 711200 h 1061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67840" h="1061720">
                <a:moveTo>
                  <a:pt x="1767840" y="650240"/>
                </a:moveTo>
                <a:lnTo>
                  <a:pt x="1584960" y="66040"/>
                </a:lnTo>
                <a:lnTo>
                  <a:pt x="1386840" y="121920"/>
                </a:lnTo>
                <a:lnTo>
                  <a:pt x="1493520" y="441960"/>
                </a:lnTo>
                <a:lnTo>
                  <a:pt x="1422400" y="462280"/>
                </a:lnTo>
                <a:lnTo>
                  <a:pt x="1280160" y="0"/>
                </a:lnTo>
                <a:lnTo>
                  <a:pt x="0" y="370840"/>
                </a:lnTo>
                <a:lnTo>
                  <a:pt x="218440" y="1061720"/>
                </a:lnTo>
                <a:lnTo>
                  <a:pt x="1488440" y="701040"/>
                </a:lnTo>
                <a:lnTo>
                  <a:pt x="1457960" y="619760"/>
                </a:lnTo>
                <a:lnTo>
                  <a:pt x="1529080" y="594360"/>
                </a:lnTo>
                <a:lnTo>
                  <a:pt x="1574800" y="711200"/>
                </a:ln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66" name="Connecteur droit 65"/>
          <p:cNvCxnSpPr/>
          <p:nvPr/>
        </p:nvCxnSpPr>
        <p:spPr>
          <a:xfrm flipV="1">
            <a:off x="6339840" y="3693160"/>
            <a:ext cx="198120" cy="5588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 flipV="1">
            <a:off x="6366510" y="3743960"/>
            <a:ext cx="198120" cy="5588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 flipV="1">
            <a:off x="6388559" y="3799602"/>
            <a:ext cx="198120" cy="5588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 flipV="1">
            <a:off x="6391558" y="3864610"/>
            <a:ext cx="198120" cy="5588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 rot="20584273">
            <a:off x="5118299" y="3919072"/>
            <a:ext cx="11576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/>
              <a:t>Salle communale</a:t>
            </a:r>
            <a:endParaRPr lang="fr-CH" sz="1100" dirty="0"/>
          </a:p>
        </p:txBody>
      </p:sp>
      <p:sp>
        <p:nvSpPr>
          <p:cNvPr id="2" name="Forme libre 1"/>
          <p:cNvSpPr/>
          <p:nvPr/>
        </p:nvSpPr>
        <p:spPr>
          <a:xfrm>
            <a:off x="4315326" y="3348789"/>
            <a:ext cx="3268579" cy="810127"/>
          </a:xfrm>
          <a:custGeom>
            <a:avLst/>
            <a:gdLst>
              <a:gd name="connsiteX0" fmla="*/ 0 w 3268579"/>
              <a:gd name="connsiteY0" fmla="*/ 264695 h 810127"/>
              <a:gd name="connsiteX1" fmla="*/ 80211 w 3268579"/>
              <a:gd name="connsiteY1" fmla="*/ 248653 h 810127"/>
              <a:gd name="connsiteX2" fmla="*/ 124327 w 3268579"/>
              <a:gd name="connsiteY2" fmla="*/ 401053 h 810127"/>
              <a:gd name="connsiteX3" fmla="*/ 469232 w 3268579"/>
              <a:gd name="connsiteY3" fmla="*/ 308811 h 810127"/>
              <a:gd name="connsiteX4" fmla="*/ 393032 w 3268579"/>
              <a:gd name="connsiteY4" fmla="*/ 92243 h 810127"/>
              <a:gd name="connsiteX5" fmla="*/ 449179 w 3268579"/>
              <a:gd name="connsiteY5" fmla="*/ 76200 h 810127"/>
              <a:gd name="connsiteX6" fmla="*/ 605590 w 3268579"/>
              <a:gd name="connsiteY6" fmla="*/ 509337 h 810127"/>
              <a:gd name="connsiteX7" fmla="*/ 2225842 w 3268579"/>
              <a:gd name="connsiteY7" fmla="*/ 52137 h 810127"/>
              <a:gd name="connsiteX8" fmla="*/ 2454442 w 3268579"/>
              <a:gd name="connsiteY8" fmla="*/ 810127 h 810127"/>
              <a:gd name="connsiteX9" fmla="*/ 3268579 w 3268579"/>
              <a:gd name="connsiteY9" fmla="*/ 549443 h 810127"/>
              <a:gd name="connsiteX10" fmla="*/ 3132221 w 3268579"/>
              <a:gd name="connsiteY10" fmla="*/ 16043 h 810127"/>
              <a:gd name="connsiteX11" fmla="*/ 3192379 w 3268579"/>
              <a:gd name="connsiteY11" fmla="*/ 0 h 81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68579" h="810127">
                <a:moveTo>
                  <a:pt x="0" y="264695"/>
                </a:moveTo>
                <a:lnTo>
                  <a:pt x="80211" y="248653"/>
                </a:lnTo>
                <a:lnTo>
                  <a:pt x="124327" y="401053"/>
                </a:lnTo>
                <a:lnTo>
                  <a:pt x="469232" y="308811"/>
                </a:lnTo>
                <a:lnTo>
                  <a:pt x="393032" y="92243"/>
                </a:lnTo>
                <a:lnTo>
                  <a:pt x="449179" y="76200"/>
                </a:lnTo>
                <a:lnTo>
                  <a:pt x="605590" y="509337"/>
                </a:lnTo>
                <a:lnTo>
                  <a:pt x="2225842" y="52137"/>
                </a:lnTo>
                <a:lnTo>
                  <a:pt x="2454442" y="810127"/>
                </a:lnTo>
                <a:lnTo>
                  <a:pt x="3268579" y="549443"/>
                </a:lnTo>
                <a:lnTo>
                  <a:pt x="3132221" y="16043"/>
                </a:lnTo>
                <a:lnTo>
                  <a:pt x="3192379" y="0"/>
                </a:ln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" name="Forme libre 3"/>
          <p:cNvSpPr/>
          <p:nvPr/>
        </p:nvSpPr>
        <p:spPr>
          <a:xfrm>
            <a:off x="4231105" y="1981200"/>
            <a:ext cx="3986463" cy="1407695"/>
          </a:xfrm>
          <a:custGeom>
            <a:avLst/>
            <a:gdLst>
              <a:gd name="connsiteX0" fmla="*/ 0 w 3986463"/>
              <a:gd name="connsiteY0" fmla="*/ 1407695 h 1407695"/>
              <a:gd name="connsiteX1" fmla="*/ 68179 w 3986463"/>
              <a:gd name="connsiteY1" fmla="*/ 1391653 h 1407695"/>
              <a:gd name="connsiteX2" fmla="*/ 16042 w 3986463"/>
              <a:gd name="connsiteY2" fmla="*/ 1247274 h 1407695"/>
              <a:gd name="connsiteX3" fmla="*/ 376990 w 3986463"/>
              <a:gd name="connsiteY3" fmla="*/ 1126958 h 1407695"/>
              <a:gd name="connsiteX4" fmla="*/ 413084 w 3986463"/>
              <a:gd name="connsiteY4" fmla="*/ 1231232 h 1407695"/>
              <a:gd name="connsiteX5" fmla="*/ 481263 w 3986463"/>
              <a:gd name="connsiteY5" fmla="*/ 1211179 h 1407695"/>
              <a:gd name="connsiteX6" fmla="*/ 389021 w 3986463"/>
              <a:gd name="connsiteY6" fmla="*/ 874295 h 1407695"/>
              <a:gd name="connsiteX7" fmla="*/ 2526632 w 3986463"/>
              <a:gd name="connsiteY7" fmla="*/ 224589 h 1407695"/>
              <a:gd name="connsiteX8" fmla="*/ 3757863 w 3986463"/>
              <a:gd name="connsiteY8" fmla="*/ 0 h 1407695"/>
              <a:gd name="connsiteX9" fmla="*/ 3986463 w 3986463"/>
              <a:gd name="connsiteY9" fmla="*/ 998621 h 1407695"/>
              <a:gd name="connsiteX10" fmla="*/ 3124200 w 3986463"/>
              <a:gd name="connsiteY10" fmla="*/ 1074821 h 1407695"/>
              <a:gd name="connsiteX11" fmla="*/ 3176337 w 3986463"/>
              <a:gd name="connsiteY11" fmla="*/ 1223211 h 1407695"/>
              <a:gd name="connsiteX12" fmla="*/ 3232484 w 3986463"/>
              <a:gd name="connsiteY12" fmla="*/ 1219200 h 1407695"/>
              <a:gd name="connsiteX13" fmla="*/ 3232484 w 3986463"/>
              <a:gd name="connsiteY13" fmla="*/ 1219200 h 1407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986463" h="1407695">
                <a:moveTo>
                  <a:pt x="0" y="1407695"/>
                </a:moveTo>
                <a:lnTo>
                  <a:pt x="68179" y="1391653"/>
                </a:lnTo>
                <a:lnTo>
                  <a:pt x="16042" y="1247274"/>
                </a:lnTo>
                <a:lnTo>
                  <a:pt x="376990" y="1126958"/>
                </a:lnTo>
                <a:lnTo>
                  <a:pt x="413084" y="1231232"/>
                </a:lnTo>
                <a:lnTo>
                  <a:pt x="481263" y="1211179"/>
                </a:lnTo>
                <a:lnTo>
                  <a:pt x="389021" y="874295"/>
                </a:lnTo>
                <a:lnTo>
                  <a:pt x="2526632" y="224589"/>
                </a:lnTo>
                <a:lnTo>
                  <a:pt x="3757863" y="0"/>
                </a:lnTo>
                <a:lnTo>
                  <a:pt x="3986463" y="998621"/>
                </a:lnTo>
                <a:lnTo>
                  <a:pt x="3124200" y="1074821"/>
                </a:lnTo>
                <a:lnTo>
                  <a:pt x="3176337" y="1223211"/>
                </a:lnTo>
                <a:lnTo>
                  <a:pt x="3232484" y="1219200"/>
                </a:lnTo>
                <a:lnTo>
                  <a:pt x="3232484" y="1219200"/>
                </a:ln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" name="Forme libre 8"/>
          <p:cNvSpPr/>
          <p:nvPr/>
        </p:nvSpPr>
        <p:spPr>
          <a:xfrm>
            <a:off x="4539916" y="4267200"/>
            <a:ext cx="577516" cy="545432"/>
          </a:xfrm>
          <a:custGeom>
            <a:avLst/>
            <a:gdLst>
              <a:gd name="connsiteX0" fmla="*/ 577516 w 577516"/>
              <a:gd name="connsiteY0" fmla="*/ 437147 h 545432"/>
              <a:gd name="connsiteX1" fmla="*/ 441158 w 577516"/>
              <a:gd name="connsiteY1" fmla="*/ 0 h 545432"/>
              <a:gd name="connsiteX2" fmla="*/ 0 w 577516"/>
              <a:gd name="connsiteY2" fmla="*/ 132347 h 545432"/>
              <a:gd name="connsiteX3" fmla="*/ 32084 w 577516"/>
              <a:gd name="connsiteY3" fmla="*/ 304800 h 545432"/>
              <a:gd name="connsiteX4" fmla="*/ 360947 w 577516"/>
              <a:gd name="connsiteY4" fmla="*/ 216568 h 545432"/>
              <a:gd name="connsiteX5" fmla="*/ 348916 w 577516"/>
              <a:gd name="connsiteY5" fmla="*/ 160421 h 545432"/>
              <a:gd name="connsiteX6" fmla="*/ 381000 w 577516"/>
              <a:gd name="connsiteY6" fmla="*/ 148389 h 545432"/>
              <a:gd name="connsiteX7" fmla="*/ 401052 w 577516"/>
              <a:gd name="connsiteY7" fmla="*/ 252663 h 545432"/>
              <a:gd name="connsiteX8" fmla="*/ 48126 w 577516"/>
              <a:gd name="connsiteY8" fmla="*/ 360947 h 545432"/>
              <a:gd name="connsiteX9" fmla="*/ 84221 w 577516"/>
              <a:gd name="connsiteY9" fmla="*/ 545432 h 545432"/>
              <a:gd name="connsiteX10" fmla="*/ 449179 w 577516"/>
              <a:gd name="connsiteY10" fmla="*/ 433137 h 545432"/>
              <a:gd name="connsiteX11" fmla="*/ 465221 w 577516"/>
              <a:gd name="connsiteY11" fmla="*/ 477253 h 545432"/>
              <a:gd name="connsiteX12" fmla="*/ 465221 w 577516"/>
              <a:gd name="connsiteY12" fmla="*/ 481263 h 545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7516" h="545432">
                <a:moveTo>
                  <a:pt x="577516" y="437147"/>
                </a:moveTo>
                <a:lnTo>
                  <a:pt x="441158" y="0"/>
                </a:lnTo>
                <a:lnTo>
                  <a:pt x="0" y="132347"/>
                </a:lnTo>
                <a:lnTo>
                  <a:pt x="32084" y="304800"/>
                </a:lnTo>
                <a:lnTo>
                  <a:pt x="360947" y="216568"/>
                </a:lnTo>
                <a:lnTo>
                  <a:pt x="348916" y="160421"/>
                </a:lnTo>
                <a:lnTo>
                  <a:pt x="381000" y="148389"/>
                </a:lnTo>
                <a:lnTo>
                  <a:pt x="401052" y="252663"/>
                </a:lnTo>
                <a:lnTo>
                  <a:pt x="48126" y="360947"/>
                </a:lnTo>
                <a:lnTo>
                  <a:pt x="84221" y="545432"/>
                </a:lnTo>
                <a:lnTo>
                  <a:pt x="449179" y="433137"/>
                </a:lnTo>
                <a:lnTo>
                  <a:pt x="465221" y="477253"/>
                </a:lnTo>
                <a:lnTo>
                  <a:pt x="465221" y="481263"/>
                </a:ln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" name="Forme libre 9"/>
          <p:cNvSpPr/>
          <p:nvPr/>
        </p:nvSpPr>
        <p:spPr>
          <a:xfrm>
            <a:off x="4383505" y="3729789"/>
            <a:ext cx="268706" cy="140369"/>
          </a:xfrm>
          <a:custGeom>
            <a:avLst/>
            <a:gdLst>
              <a:gd name="connsiteX0" fmla="*/ 0 w 268706"/>
              <a:gd name="connsiteY0" fmla="*/ 140369 h 140369"/>
              <a:gd name="connsiteX1" fmla="*/ 268706 w 268706"/>
              <a:gd name="connsiteY1" fmla="*/ 76200 h 140369"/>
              <a:gd name="connsiteX2" fmla="*/ 256674 w 268706"/>
              <a:gd name="connsiteY2" fmla="*/ 0 h 140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706" h="140369">
                <a:moveTo>
                  <a:pt x="0" y="140369"/>
                </a:moveTo>
                <a:lnTo>
                  <a:pt x="268706" y="76200"/>
                </a:lnTo>
                <a:lnTo>
                  <a:pt x="256674" y="0"/>
                </a:lnTo>
              </a:path>
            </a:pathLst>
          </a:cu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" name="Forme libre 10"/>
          <p:cNvSpPr/>
          <p:nvPr/>
        </p:nvSpPr>
        <p:spPr>
          <a:xfrm>
            <a:off x="4403558" y="3705726"/>
            <a:ext cx="372979" cy="276727"/>
          </a:xfrm>
          <a:custGeom>
            <a:avLst/>
            <a:gdLst>
              <a:gd name="connsiteX0" fmla="*/ 0 w 372979"/>
              <a:gd name="connsiteY0" fmla="*/ 276727 h 276727"/>
              <a:gd name="connsiteX1" fmla="*/ 372979 w 372979"/>
              <a:gd name="connsiteY1" fmla="*/ 172453 h 276727"/>
              <a:gd name="connsiteX2" fmla="*/ 336884 w 372979"/>
              <a:gd name="connsiteY2" fmla="*/ 0 h 276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2979" h="276727">
                <a:moveTo>
                  <a:pt x="0" y="276727"/>
                </a:moveTo>
                <a:lnTo>
                  <a:pt x="372979" y="172453"/>
                </a:lnTo>
                <a:lnTo>
                  <a:pt x="336884" y="0"/>
                </a:lnTo>
              </a:path>
            </a:pathLst>
          </a:cu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4" name="Connecteur droit 13"/>
          <p:cNvCxnSpPr>
            <a:stCxn id="10" idx="0"/>
          </p:cNvCxnSpPr>
          <p:nvPr/>
        </p:nvCxnSpPr>
        <p:spPr>
          <a:xfrm>
            <a:off x="4383505" y="3870158"/>
            <a:ext cx="16444" cy="10828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4433287" y="3854117"/>
            <a:ext cx="16444" cy="10828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4489443" y="3847345"/>
            <a:ext cx="16444" cy="10828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4550499" y="3830798"/>
            <a:ext cx="16444" cy="10828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4615974" y="3812206"/>
            <a:ext cx="16444" cy="10828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4653071" y="3794325"/>
            <a:ext cx="111694" cy="8497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Connecteur droit 27"/>
          <p:cNvCxnSpPr>
            <a:stCxn id="10" idx="2"/>
            <a:endCxn id="11" idx="2"/>
          </p:cNvCxnSpPr>
          <p:nvPr/>
        </p:nvCxnSpPr>
        <p:spPr>
          <a:xfrm flipV="1">
            <a:off x="4640179" y="3705726"/>
            <a:ext cx="100263" cy="2406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 flipV="1">
            <a:off x="4656223" y="3761869"/>
            <a:ext cx="100263" cy="2406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 rot="20584273">
            <a:off x="4702643" y="4495739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/>
              <a:t>WC</a:t>
            </a:r>
            <a:endParaRPr lang="fr-CH" sz="1100" dirty="0"/>
          </a:p>
        </p:txBody>
      </p:sp>
      <p:sp>
        <p:nvSpPr>
          <p:cNvPr id="33" name="ZoneTexte 32"/>
          <p:cNvSpPr txBox="1"/>
          <p:nvPr/>
        </p:nvSpPr>
        <p:spPr>
          <a:xfrm rot="20584273">
            <a:off x="3244898" y="4017883"/>
            <a:ext cx="10150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/>
              <a:t>Entrée clocher</a:t>
            </a:r>
            <a:endParaRPr lang="fr-CH" sz="1100" dirty="0"/>
          </a:p>
        </p:txBody>
      </p:sp>
      <p:sp>
        <p:nvSpPr>
          <p:cNvPr id="19" name="Forme libre 18"/>
          <p:cNvSpPr/>
          <p:nvPr/>
        </p:nvSpPr>
        <p:spPr>
          <a:xfrm>
            <a:off x="4415790" y="3897630"/>
            <a:ext cx="403860" cy="285750"/>
          </a:xfrm>
          <a:custGeom>
            <a:avLst/>
            <a:gdLst>
              <a:gd name="connsiteX0" fmla="*/ 0 w 403860"/>
              <a:gd name="connsiteY0" fmla="*/ 167640 h 285750"/>
              <a:gd name="connsiteX1" fmla="*/ 0 w 403860"/>
              <a:gd name="connsiteY1" fmla="*/ 167640 h 285750"/>
              <a:gd name="connsiteX2" fmla="*/ 259080 w 403860"/>
              <a:gd name="connsiteY2" fmla="*/ 99060 h 285750"/>
              <a:gd name="connsiteX3" fmla="*/ 247650 w 403860"/>
              <a:gd name="connsiteY3" fmla="*/ 41910 h 285750"/>
              <a:gd name="connsiteX4" fmla="*/ 365760 w 403860"/>
              <a:gd name="connsiteY4" fmla="*/ 0 h 285750"/>
              <a:gd name="connsiteX5" fmla="*/ 403860 w 403860"/>
              <a:gd name="connsiteY5" fmla="*/ 171450 h 285750"/>
              <a:gd name="connsiteX6" fmla="*/ 34290 w 403860"/>
              <a:gd name="connsiteY6" fmla="*/ 28575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3860" h="285750">
                <a:moveTo>
                  <a:pt x="0" y="167640"/>
                </a:moveTo>
                <a:lnTo>
                  <a:pt x="0" y="167640"/>
                </a:lnTo>
                <a:lnTo>
                  <a:pt x="259080" y="99060"/>
                </a:lnTo>
                <a:lnTo>
                  <a:pt x="247650" y="41910"/>
                </a:lnTo>
                <a:lnTo>
                  <a:pt x="365760" y="0"/>
                </a:lnTo>
                <a:lnTo>
                  <a:pt x="403860" y="171450"/>
                </a:lnTo>
                <a:lnTo>
                  <a:pt x="34290" y="285750"/>
                </a:ln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6" name="Ellipse 35"/>
          <p:cNvSpPr/>
          <p:nvPr/>
        </p:nvSpPr>
        <p:spPr>
          <a:xfrm>
            <a:off x="4153668" y="3417704"/>
            <a:ext cx="185354" cy="18535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7" name="Ellipse 36"/>
          <p:cNvSpPr/>
          <p:nvPr/>
        </p:nvSpPr>
        <p:spPr>
          <a:xfrm>
            <a:off x="4610062" y="3227302"/>
            <a:ext cx="185354" cy="18535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 dirty="0"/>
          </a:p>
        </p:txBody>
      </p:sp>
      <p:sp>
        <p:nvSpPr>
          <p:cNvPr id="38" name="Ellipse 37"/>
          <p:cNvSpPr/>
          <p:nvPr/>
        </p:nvSpPr>
        <p:spPr>
          <a:xfrm>
            <a:off x="5474862" y="3043879"/>
            <a:ext cx="185354" cy="18535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 dirty="0"/>
          </a:p>
        </p:txBody>
      </p:sp>
      <p:sp>
        <p:nvSpPr>
          <p:cNvPr id="39" name="Ellipse 38"/>
          <p:cNvSpPr/>
          <p:nvPr/>
        </p:nvSpPr>
        <p:spPr>
          <a:xfrm>
            <a:off x="6688026" y="2638134"/>
            <a:ext cx="185354" cy="18535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 dirty="0"/>
          </a:p>
        </p:txBody>
      </p:sp>
      <p:sp>
        <p:nvSpPr>
          <p:cNvPr id="40" name="Ellipse 39"/>
          <p:cNvSpPr/>
          <p:nvPr/>
        </p:nvSpPr>
        <p:spPr>
          <a:xfrm>
            <a:off x="6839902" y="3072223"/>
            <a:ext cx="185354" cy="18535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 dirty="0"/>
          </a:p>
        </p:txBody>
      </p:sp>
      <p:sp>
        <p:nvSpPr>
          <p:cNvPr id="41" name="Ellipse 40"/>
          <p:cNvSpPr/>
          <p:nvPr/>
        </p:nvSpPr>
        <p:spPr>
          <a:xfrm>
            <a:off x="6970595" y="3576514"/>
            <a:ext cx="185354" cy="18535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 dirty="0"/>
          </a:p>
        </p:txBody>
      </p:sp>
      <p:sp>
        <p:nvSpPr>
          <p:cNvPr id="42" name="Ellipse 41"/>
          <p:cNvSpPr/>
          <p:nvPr/>
        </p:nvSpPr>
        <p:spPr>
          <a:xfrm>
            <a:off x="7398551" y="3189229"/>
            <a:ext cx="185354" cy="18535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 dirty="0"/>
          </a:p>
        </p:txBody>
      </p:sp>
      <p:sp>
        <p:nvSpPr>
          <p:cNvPr id="43" name="Ellipse 42"/>
          <p:cNvSpPr/>
          <p:nvPr/>
        </p:nvSpPr>
        <p:spPr>
          <a:xfrm>
            <a:off x="7539990" y="2424161"/>
            <a:ext cx="185354" cy="18535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 dirty="0"/>
          </a:p>
        </p:txBody>
      </p:sp>
      <p:sp>
        <p:nvSpPr>
          <p:cNvPr id="44" name="Ellipse 43"/>
          <p:cNvSpPr/>
          <p:nvPr/>
        </p:nvSpPr>
        <p:spPr>
          <a:xfrm>
            <a:off x="6546586" y="4240661"/>
            <a:ext cx="185354" cy="18535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 dirty="0"/>
          </a:p>
        </p:txBody>
      </p:sp>
      <p:sp>
        <p:nvSpPr>
          <p:cNvPr id="45" name="Ellipse 44"/>
          <p:cNvSpPr/>
          <p:nvPr/>
        </p:nvSpPr>
        <p:spPr>
          <a:xfrm>
            <a:off x="6346624" y="3985793"/>
            <a:ext cx="185354" cy="18535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 dirty="0"/>
          </a:p>
        </p:txBody>
      </p:sp>
      <p:sp>
        <p:nvSpPr>
          <p:cNvPr id="46" name="Ellipse 45"/>
          <p:cNvSpPr/>
          <p:nvPr/>
        </p:nvSpPr>
        <p:spPr>
          <a:xfrm>
            <a:off x="6008834" y="4045829"/>
            <a:ext cx="185354" cy="18535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 dirty="0"/>
          </a:p>
        </p:txBody>
      </p:sp>
      <p:sp>
        <p:nvSpPr>
          <p:cNvPr id="47" name="Ellipse 46"/>
          <p:cNvSpPr/>
          <p:nvPr/>
        </p:nvSpPr>
        <p:spPr>
          <a:xfrm>
            <a:off x="5152828" y="3916846"/>
            <a:ext cx="185354" cy="18535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 dirty="0"/>
          </a:p>
        </p:txBody>
      </p:sp>
      <p:sp>
        <p:nvSpPr>
          <p:cNvPr id="48" name="Ellipse 47"/>
          <p:cNvSpPr/>
          <p:nvPr/>
        </p:nvSpPr>
        <p:spPr>
          <a:xfrm>
            <a:off x="5461794" y="4441934"/>
            <a:ext cx="185354" cy="18535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 dirty="0"/>
          </a:p>
        </p:txBody>
      </p:sp>
      <p:sp>
        <p:nvSpPr>
          <p:cNvPr id="50" name="ZoneTexte 49"/>
          <p:cNvSpPr txBox="1"/>
          <p:nvPr/>
        </p:nvSpPr>
        <p:spPr>
          <a:xfrm rot="20584273">
            <a:off x="5327148" y="4512550"/>
            <a:ext cx="75212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1100" dirty="0" smtClean="0"/>
              <a:t>Scan sur</a:t>
            </a:r>
          </a:p>
          <a:p>
            <a:pPr algn="ctr"/>
            <a:r>
              <a:rPr lang="fr-CH" sz="1100" dirty="0" smtClean="0"/>
              <a:t>rebord de</a:t>
            </a:r>
          </a:p>
          <a:p>
            <a:pPr algn="ctr"/>
            <a:r>
              <a:rPr lang="fr-CH" sz="1100" dirty="0" smtClean="0"/>
              <a:t>fenêtre</a:t>
            </a:r>
            <a:endParaRPr lang="fr-CH" sz="1100" dirty="0"/>
          </a:p>
        </p:txBody>
      </p:sp>
      <p:sp>
        <p:nvSpPr>
          <p:cNvPr id="51" name="Ellipse 50"/>
          <p:cNvSpPr/>
          <p:nvPr/>
        </p:nvSpPr>
        <p:spPr>
          <a:xfrm>
            <a:off x="4189698" y="3875609"/>
            <a:ext cx="185354" cy="18535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427457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Zone de dessin 5"/>
          <p:cNvGrpSpPr>
            <a:grpSpLocks noChangeAspect="1"/>
          </p:cNvGrpSpPr>
          <p:nvPr/>
        </p:nvGrpSpPr>
        <p:grpSpPr>
          <a:xfrm>
            <a:off x="1874983" y="868219"/>
            <a:ext cx="9120249" cy="5610937"/>
            <a:chOff x="0" y="0"/>
            <a:chExt cx="5486400" cy="3375329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5486400" cy="3200400"/>
            </a:xfrm>
            <a:prstGeom prst="rect">
              <a:avLst/>
            </a:prstGeom>
          </p:spPr>
        </p:sp>
        <p:pic>
          <p:nvPicPr>
            <p:cNvPr id="19" name="Imag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3569" y="174929"/>
              <a:ext cx="4691720" cy="3200400"/>
            </a:xfrm>
            <a:prstGeom prst="rect">
              <a:avLst/>
            </a:prstGeom>
          </p:spPr>
        </p:pic>
        <p:sp>
          <p:nvSpPr>
            <p:cNvPr id="21" name="Ellipse 20"/>
            <p:cNvSpPr/>
            <p:nvPr/>
          </p:nvSpPr>
          <p:spPr>
            <a:xfrm>
              <a:off x="3833340" y="2061664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2" name="Ellipse 21"/>
            <p:cNvSpPr/>
            <p:nvPr/>
          </p:nvSpPr>
          <p:spPr>
            <a:xfrm>
              <a:off x="3761903" y="881868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3" name="Ellipse 22"/>
            <p:cNvSpPr/>
            <p:nvPr/>
          </p:nvSpPr>
          <p:spPr>
            <a:xfrm>
              <a:off x="1423408" y="713302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23569" y="174929"/>
              <a:ext cx="1343771" cy="5383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5" name="Ellipse 24"/>
            <p:cNvSpPr/>
            <p:nvPr/>
          </p:nvSpPr>
          <p:spPr>
            <a:xfrm>
              <a:off x="784299" y="251562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6" name="Zone de texte 9"/>
            <p:cNvSpPr txBox="1"/>
            <p:nvPr/>
          </p:nvSpPr>
          <p:spPr>
            <a:xfrm>
              <a:off x="962108" y="242117"/>
              <a:ext cx="1065475" cy="182881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bg1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fr-CH" sz="1100" dirty="0" smtClean="0">
                  <a:effectLst/>
                  <a:latin typeface="Cambria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Points calages (damier)</a:t>
              </a:r>
              <a:endParaRPr lang="fr-CH" sz="11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7" name="Ellipse 26"/>
            <p:cNvSpPr/>
            <p:nvPr/>
          </p:nvSpPr>
          <p:spPr>
            <a:xfrm>
              <a:off x="1924465" y="2522184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</p:grpSp>
      <p:sp>
        <p:nvSpPr>
          <p:cNvPr id="12" name="Ellipse 11"/>
          <p:cNvSpPr/>
          <p:nvPr/>
        </p:nvSpPr>
        <p:spPr>
          <a:xfrm>
            <a:off x="5775134" y="4583708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3" name="Ellipse 12"/>
          <p:cNvSpPr/>
          <p:nvPr/>
        </p:nvSpPr>
        <p:spPr>
          <a:xfrm>
            <a:off x="6516814" y="4385211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4" name="Ellipse 13"/>
          <p:cNvSpPr/>
          <p:nvPr/>
        </p:nvSpPr>
        <p:spPr>
          <a:xfrm>
            <a:off x="7236094" y="4176647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5" name="Ellipse 14"/>
          <p:cNvSpPr/>
          <p:nvPr/>
        </p:nvSpPr>
        <p:spPr>
          <a:xfrm>
            <a:off x="7353414" y="3880410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6" name="Ellipse 15"/>
          <p:cNvSpPr/>
          <p:nvPr/>
        </p:nvSpPr>
        <p:spPr>
          <a:xfrm>
            <a:off x="7551680" y="3551983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20" name="Ellipse 19"/>
          <p:cNvSpPr/>
          <p:nvPr/>
        </p:nvSpPr>
        <p:spPr>
          <a:xfrm>
            <a:off x="7789186" y="3257164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28" name="Ellipse 27"/>
          <p:cNvSpPr/>
          <p:nvPr/>
        </p:nvSpPr>
        <p:spPr>
          <a:xfrm>
            <a:off x="7630085" y="2847619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29" name="Ellipse 28"/>
          <p:cNvSpPr/>
          <p:nvPr/>
        </p:nvSpPr>
        <p:spPr>
          <a:xfrm>
            <a:off x="7293854" y="2756974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0" name="Ellipse 29"/>
          <p:cNvSpPr/>
          <p:nvPr/>
        </p:nvSpPr>
        <p:spPr>
          <a:xfrm>
            <a:off x="6279308" y="2966372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1" name="Ellipse 30"/>
          <p:cNvSpPr/>
          <p:nvPr/>
        </p:nvSpPr>
        <p:spPr>
          <a:xfrm>
            <a:off x="5285374" y="4182611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2" name="Ellipse 31"/>
          <p:cNvSpPr/>
          <p:nvPr/>
        </p:nvSpPr>
        <p:spPr>
          <a:xfrm>
            <a:off x="5126757" y="3659027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3" name="Ellipse 32"/>
          <p:cNvSpPr/>
          <p:nvPr/>
        </p:nvSpPr>
        <p:spPr>
          <a:xfrm>
            <a:off x="3178753" y="1670184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4" name="Zone de texte 9"/>
          <p:cNvSpPr txBox="1"/>
          <p:nvPr/>
        </p:nvSpPr>
        <p:spPr>
          <a:xfrm>
            <a:off x="3474330" y="1678248"/>
            <a:ext cx="1771179" cy="304010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CH" sz="1100" dirty="0" smtClean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Station Faro</a:t>
            </a:r>
            <a:endParaRPr lang="fr-CH" sz="11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5" name="Ellipse 34"/>
          <p:cNvSpPr/>
          <p:nvPr/>
        </p:nvSpPr>
        <p:spPr>
          <a:xfrm>
            <a:off x="4651953" y="4094654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6" name="Ellipse 35"/>
          <p:cNvSpPr/>
          <p:nvPr/>
        </p:nvSpPr>
        <p:spPr>
          <a:xfrm>
            <a:off x="4833579" y="2612820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7" name="Ellipse 36"/>
          <p:cNvSpPr/>
          <p:nvPr/>
        </p:nvSpPr>
        <p:spPr>
          <a:xfrm>
            <a:off x="7049638" y="2215428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8" name="Ellipse 37"/>
          <p:cNvSpPr/>
          <p:nvPr/>
        </p:nvSpPr>
        <p:spPr>
          <a:xfrm>
            <a:off x="8240201" y="2875727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9" name="Ellipse 38"/>
          <p:cNvSpPr/>
          <p:nvPr/>
        </p:nvSpPr>
        <p:spPr>
          <a:xfrm>
            <a:off x="8128536" y="3871747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40" name="Ellipse 39"/>
          <p:cNvSpPr/>
          <p:nvPr/>
        </p:nvSpPr>
        <p:spPr>
          <a:xfrm>
            <a:off x="7806264" y="4654981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41" name="Ellipse 40"/>
          <p:cNvSpPr/>
          <p:nvPr/>
        </p:nvSpPr>
        <p:spPr>
          <a:xfrm>
            <a:off x="5893887" y="5267282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cxnSp>
        <p:nvCxnSpPr>
          <p:cNvPr id="3" name="Connecteur droit avec flèche 2"/>
          <p:cNvCxnSpPr/>
          <p:nvPr/>
        </p:nvCxnSpPr>
        <p:spPr>
          <a:xfrm flipV="1">
            <a:off x="5245509" y="2452935"/>
            <a:ext cx="2798261" cy="3040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/>
          <p:nvPr/>
        </p:nvCxnSpPr>
        <p:spPr>
          <a:xfrm flipH="1" flipV="1">
            <a:off x="4404117" y="2291475"/>
            <a:ext cx="449137" cy="3312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>
            <a:off x="4962388" y="2922580"/>
            <a:ext cx="184396" cy="21383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>
            <a:off x="5073839" y="2861364"/>
            <a:ext cx="1180404" cy="1050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>
            <a:off x="5185290" y="2789654"/>
            <a:ext cx="2009839" cy="335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713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Zone de dessin 5"/>
          <p:cNvGrpSpPr>
            <a:grpSpLocks noChangeAspect="1"/>
          </p:cNvGrpSpPr>
          <p:nvPr/>
        </p:nvGrpSpPr>
        <p:grpSpPr>
          <a:xfrm>
            <a:off x="1874983" y="868219"/>
            <a:ext cx="9120249" cy="5610937"/>
            <a:chOff x="0" y="0"/>
            <a:chExt cx="5486400" cy="3375329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5486400" cy="3200400"/>
            </a:xfrm>
            <a:prstGeom prst="rect">
              <a:avLst/>
            </a:prstGeom>
          </p:spPr>
        </p:sp>
        <p:pic>
          <p:nvPicPr>
            <p:cNvPr id="19" name="Imag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3569" y="174929"/>
              <a:ext cx="4691720" cy="3200400"/>
            </a:xfrm>
            <a:prstGeom prst="rect">
              <a:avLst/>
            </a:prstGeom>
          </p:spPr>
        </p:pic>
        <p:sp>
          <p:nvSpPr>
            <p:cNvPr id="21" name="Ellipse 20"/>
            <p:cNvSpPr/>
            <p:nvPr/>
          </p:nvSpPr>
          <p:spPr>
            <a:xfrm>
              <a:off x="3833340" y="2061664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2" name="Ellipse 21"/>
            <p:cNvSpPr/>
            <p:nvPr/>
          </p:nvSpPr>
          <p:spPr>
            <a:xfrm>
              <a:off x="3761903" y="881868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3" name="Ellipse 22"/>
            <p:cNvSpPr/>
            <p:nvPr/>
          </p:nvSpPr>
          <p:spPr>
            <a:xfrm>
              <a:off x="1423408" y="713302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23569" y="174929"/>
              <a:ext cx="1343771" cy="5383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5" name="Ellipse 24"/>
            <p:cNvSpPr/>
            <p:nvPr/>
          </p:nvSpPr>
          <p:spPr>
            <a:xfrm>
              <a:off x="784299" y="251562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6" name="Zone de texte 9"/>
            <p:cNvSpPr txBox="1"/>
            <p:nvPr/>
          </p:nvSpPr>
          <p:spPr>
            <a:xfrm>
              <a:off x="962108" y="242117"/>
              <a:ext cx="1065475" cy="182881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bg1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fr-CH" sz="1100" dirty="0" smtClean="0">
                  <a:effectLst/>
                  <a:latin typeface="Cambria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Points calages (damier)</a:t>
              </a:r>
              <a:endParaRPr lang="fr-CH" sz="11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7" name="Ellipse 26"/>
            <p:cNvSpPr/>
            <p:nvPr/>
          </p:nvSpPr>
          <p:spPr>
            <a:xfrm>
              <a:off x="1924465" y="2522184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</p:grpSp>
      <p:sp>
        <p:nvSpPr>
          <p:cNvPr id="12" name="Ellipse 11"/>
          <p:cNvSpPr/>
          <p:nvPr/>
        </p:nvSpPr>
        <p:spPr>
          <a:xfrm>
            <a:off x="5775134" y="4583708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3" name="Ellipse 12"/>
          <p:cNvSpPr/>
          <p:nvPr/>
        </p:nvSpPr>
        <p:spPr>
          <a:xfrm>
            <a:off x="6516814" y="4385211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4" name="Ellipse 13"/>
          <p:cNvSpPr/>
          <p:nvPr/>
        </p:nvSpPr>
        <p:spPr>
          <a:xfrm>
            <a:off x="7236094" y="4176647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5" name="Ellipse 14"/>
          <p:cNvSpPr/>
          <p:nvPr/>
        </p:nvSpPr>
        <p:spPr>
          <a:xfrm>
            <a:off x="7353414" y="3880410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6" name="Ellipse 15"/>
          <p:cNvSpPr/>
          <p:nvPr/>
        </p:nvSpPr>
        <p:spPr>
          <a:xfrm>
            <a:off x="7551680" y="3551983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20" name="Ellipse 19"/>
          <p:cNvSpPr/>
          <p:nvPr/>
        </p:nvSpPr>
        <p:spPr>
          <a:xfrm>
            <a:off x="7789186" y="3257164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28" name="Ellipse 27"/>
          <p:cNvSpPr/>
          <p:nvPr/>
        </p:nvSpPr>
        <p:spPr>
          <a:xfrm>
            <a:off x="7630085" y="2847619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29" name="Ellipse 28"/>
          <p:cNvSpPr/>
          <p:nvPr/>
        </p:nvSpPr>
        <p:spPr>
          <a:xfrm>
            <a:off x="7293854" y="2756974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0" name="Ellipse 29"/>
          <p:cNvSpPr/>
          <p:nvPr/>
        </p:nvSpPr>
        <p:spPr>
          <a:xfrm>
            <a:off x="6279308" y="2966372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1" name="Ellipse 30"/>
          <p:cNvSpPr/>
          <p:nvPr/>
        </p:nvSpPr>
        <p:spPr>
          <a:xfrm>
            <a:off x="5285374" y="4182611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2" name="Ellipse 31"/>
          <p:cNvSpPr/>
          <p:nvPr/>
        </p:nvSpPr>
        <p:spPr>
          <a:xfrm>
            <a:off x="5126757" y="3659027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3" name="Ellipse 32"/>
          <p:cNvSpPr/>
          <p:nvPr/>
        </p:nvSpPr>
        <p:spPr>
          <a:xfrm>
            <a:off x="3178753" y="1670184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4" name="Zone de texte 9"/>
          <p:cNvSpPr txBox="1"/>
          <p:nvPr/>
        </p:nvSpPr>
        <p:spPr>
          <a:xfrm>
            <a:off x="3474330" y="1678248"/>
            <a:ext cx="1771179" cy="304010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CH" sz="1100" dirty="0" smtClean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Station Faro</a:t>
            </a:r>
            <a:endParaRPr lang="fr-CH" sz="11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5" name="Ellipse 34"/>
          <p:cNvSpPr/>
          <p:nvPr/>
        </p:nvSpPr>
        <p:spPr>
          <a:xfrm>
            <a:off x="4651953" y="4094654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6" name="Ellipse 35"/>
          <p:cNvSpPr/>
          <p:nvPr/>
        </p:nvSpPr>
        <p:spPr>
          <a:xfrm>
            <a:off x="4833579" y="2612820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7" name="Ellipse 36"/>
          <p:cNvSpPr/>
          <p:nvPr/>
        </p:nvSpPr>
        <p:spPr>
          <a:xfrm>
            <a:off x="7049638" y="2215428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8" name="Ellipse 37"/>
          <p:cNvSpPr/>
          <p:nvPr/>
        </p:nvSpPr>
        <p:spPr>
          <a:xfrm>
            <a:off x="8240201" y="2875727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9" name="Ellipse 38"/>
          <p:cNvSpPr/>
          <p:nvPr/>
        </p:nvSpPr>
        <p:spPr>
          <a:xfrm>
            <a:off x="8128536" y="3871747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40" name="Ellipse 39"/>
          <p:cNvSpPr/>
          <p:nvPr/>
        </p:nvSpPr>
        <p:spPr>
          <a:xfrm>
            <a:off x="7806264" y="4654981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41" name="Ellipse 40"/>
          <p:cNvSpPr/>
          <p:nvPr/>
        </p:nvSpPr>
        <p:spPr>
          <a:xfrm>
            <a:off x="5893887" y="5267282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cxnSp>
        <p:nvCxnSpPr>
          <p:cNvPr id="43" name="Connecteur droit avec flèche 42"/>
          <p:cNvCxnSpPr/>
          <p:nvPr/>
        </p:nvCxnSpPr>
        <p:spPr>
          <a:xfrm>
            <a:off x="4908536" y="4270159"/>
            <a:ext cx="363291" cy="719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>
            <a:off x="4889459" y="4385211"/>
            <a:ext cx="257325" cy="6757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 flipH="1" flipV="1">
            <a:off x="4379873" y="2362290"/>
            <a:ext cx="333610" cy="17052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>
            <a:endCxn id="32" idx="3"/>
          </p:cNvCxnSpPr>
          <p:nvPr/>
        </p:nvCxnSpPr>
        <p:spPr>
          <a:xfrm flipV="1">
            <a:off x="4889459" y="3861752"/>
            <a:ext cx="272080" cy="2475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4537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Zone de dessin 5"/>
          <p:cNvGrpSpPr>
            <a:grpSpLocks noChangeAspect="1"/>
          </p:cNvGrpSpPr>
          <p:nvPr/>
        </p:nvGrpSpPr>
        <p:grpSpPr>
          <a:xfrm>
            <a:off x="1874983" y="868219"/>
            <a:ext cx="9120249" cy="5610937"/>
            <a:chOff x="0" y="0"/>
            <a:chExt cx="5486400" cy="3375329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5486400" cy="3200400"/>
            </a:xfrm>
            <a:prstGeom prst="rect">
              <a:avLst/>
            </a:prstGeom>
          </p:spPr>
        </p:sp>
        <p:pic>
          <p:nvPicPr>
            <p:cNvPr id="19" name="Imag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3569" y="174929"/>
              <a:ext cx="4691720" cy="3200400"/>
            </a:xfrm>
            <a:prstGeom prst="rect">
              <a:avLst/>
            </a:prstGeom>
          </p:spPr>
        </p:pic>
        <p:sp>
          <p:nvSpPr>
            <p:cNvPr id="21" name="Ellipse 20"/>
            <p:cNvSpPr/>
            <p:nvPr/>
          </p:nvSpPr>
          <p:spPr>
            <a:xfrm>
              <a:off x="3833340" y="2061664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2" name="Ellipse 21"/>
            <p:cNvSpPr/>
            <p:nvPr/>
          </p:nvSpPr>
          <p:spPr>
            <a:xfrm>
              <a:off x="3761903" y="881868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3" name="Ellipse 22"/>
            <p:cNvSpPr/>
            <p:nvPr/>
          </p:nvSpPr>
          <p:spPr>
            <a:xfrm>
              <a:off x="1423408" y="713302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23569" y="174929"/>
              <a:ext cx="1343771" cy="5383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5" name="Ellipse 24"/>
            <p:cNvSpPr/>
            <p:nvPr/>
          </p:nvSpPr>
          <p:spPr>
            <a:xfrm>
              <a:off x="784299" y="251562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6" name="Zone de texte 9"/>
            <p:cNvSpPr txBox="1"/>
            <p:nvPr/>
          </p:nvSpPr>
          <p:spPr>
            <a:xfrm>
              <a:off x="962108" y="242117"/>
              <a:ext cx="1065475" cy="182881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bg1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fr-CH" sz="1100" dirty="0" smtClean="0">
                  <a:effectLst/>
                  <a:latin typeface="Cambria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Points calages (damier)</a:t>
              </a:r>
              <a:endParaRPr lang="fr-CH" sz="11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7" name="Ellipse 26"/>
            <p:cNvSpPr/>
            <p:nvPr/>
          </p:nvSpPr>
          <p:spPr>
            <a:xfrm>
              <a:off x="1924465" y="2522184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</p:grpSp>
      <p:sp>
        <p:nvSpPr>
          <p:cNvPr id="12" name="Ellipse 11"/>
          <p:cNvSpPr/>
          <p:nvPr/>
        </p:nvSpPr>
        <p:spPr>
          <a:xfrm>
            <a:off x="5775134" y="4583708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3" name="Ellipse 12"/>
          <p:cNvSpPr/>
          <p:nvPr/>
        </p:nvSpPr>
        <p:spPr>
          <a:xfrm>
            <a:off x="6516814" y="4385211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4" name="Ellipse 13"/>
          <p:cNvSpPr/>
          <p:nvPr/>
        </p:nvSpPr>
        <p:spPr>
          <a:xfrm>
            <a:off x="7236094" y="4176647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5" name="Ellipse 14"/>
          <p:cNvSpPr/>
          <p:nvPr/>
        </p:nvSpPr>
        <p:spPr>
          <a:xfrm>
            <a:off x="7353414" y="3880410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6" name="Ellipse 15"/>
          <p:cNvSpPr/>
          <p:nvPr/>
        </p:nvSpPr>
        <p:spPr>
          <a:xfrm>
            <a:off x="7551680" y="3551983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20" name="Ellipse 19"/>
          <p:cNvSpPr/>
          <p:nvPr/>
        </p:nvSpPr>
        <p:spPr>
          <a:xfrm>
            <a:off x="7789186" y="3257164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28" name="Ellipse 27"/>
          <p:cNvSpPr/>
          <p:nvPr/>
        </p:nvSpPr>
        <p:spPr>
          <a:xfrm>
            <a:off x="7630085" y="2847619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29" name="Ellipse 28"/>
          <p:cNvSpPr/>
          <p:nvPr/>
        </p:nvSpPr>
        <p:spPr>
          <a:xfrm>
            <a:off x="7293854" y="2756974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0" name="Ellipse 29"/>
          <p:cNvSpPr/>
          <p:nvPr/>
        </p:nvSpPr>
        <p:spPr>
          <a:xfrm>
            <a:off x="6279308" y="2966372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1" name="Ellipse 30"/>
          <p:cNvSpPr/>
          <p:nvPr/>
        </p:nvSpPr>
        <p:spPr>
          <a:xfrm>
            <a:off x="5285374" y="4182611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2" name="Ellipse 31"/>
          <p:cNvSpPr/>
          <p:nvPr/>
        </p:nvSpPr>
        <p:spPr>
          <a:xfrm>
            <a:off x="5126757" y="3659027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3" name="Ellipse 32"/>
          <p:cNvSpPr/>
          <p:nvPr/>
        </p:nvSpPr>
        <p:spPr>
          <a:xfrm>
            <a:off x="3178753" y="1670184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4" name="Zone de texte 9"/>
          <p:cNvSpPr txBox="1"/>
          <p:nvPr/>
        </p:nvSpPr>
        <p:spPr>
          <a:xfrm>
            <a:off x="3474330" y="1678248"/>
            <a:ext cx="1771179" cy="304010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CH" sz="1100" dirty="0" smtClean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Station Faro</a:t>
            </a:r>
            <a:endParaRPr lang="fr-CH" sz="11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5" name="Ellipse 34"/>
          <p:cNvSpPr/>
          <p:nvPr/>
        </p:nvSpPr>
        <p:spPr>
          <a:xfrm>
            <a:off x="4651953" y="4094654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6" name="Ellipse 35"/>
          <p:cNvSpPr/>
          <p:nvPr/>
        </p:nvSpPr>
        <p:spPr>
          <a:xfrm>
            <a:off x="4833579" y="2612820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7" name="Ellipse 36"/>
          <p:cNvSpPr/>
          <p:nvPr/>
        </p:nvSpPr>
        <p:spPr>
          <a:xfrm>
            <a:off x="7049638" y="2215428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8" name="Ellipse 37"/>
          <p:cNvSpPr/>
          <p:nvPr/>
        </p:nvSpPr>
        <p:spPr>
          <a:xfrm>
            <a:off x="8240201" y="2875727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9" name="Ellipse 38"/>
          <p:cNvSpPr/>
          <p:nvPr/>
        </p:nvSpPr>
        <p:spPr>
          <a:xfrm>
            <a:off x="8128536" y="3871747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40" name="Ellipse 39"/>
          <p:cNvSpPr/>
          <p:nvPr/>
        </p:nvSpPr>
        <p:spPr>
          <a:xfrm>
            <a:off x="7806264" y="4654981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41" name="Ellipse 40"/>
          <p:cNvSpPr/>
          <p:nvPr/>
        </p:nvSpPr>
        <p:spPr>
          <a:xfrm>
            <a:off x="5893887" y="5267282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cxnSp>
        <p:nvCxnSpPr>
          <p:cNvPr id="43" name="Connecteur droit avec flèche 42"/>
          <p:cNvCxnSpPr/>
          <p:nvPr/>
        </p:nvCxnSpPr>
        <p:spPr>
          <a:xfrm flipV="1">
            <a:off x="6153523" y="4503964"/>
            <a:ext cx="2011816" cy="8655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 flipH="1" flipV="1">
            <a:off x="5309304" y="5224532"/>
            <a:ext cx="507643" cy="1615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 flipV="1">
            <a:off x="6126984" y="4420118"/>
            <a:ext cx="1193445" cy="8874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 flipH="1" flipV="1">
            <a:off x="5947042" y="4842859"/>
            <a:ext cx="48311" cy="3816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 flipV="1">
            <a:off x="6074438" y="4678821"/>
            <a:ext cx="505156" cy="5783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293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Zone de dessin 5"/>
          <p:cNvGrpSpPr>
            <a:grpSpLocks noChangeAspect="1"/>
          </p:cNvGrpSpPr>
          <p:nvPr/>
        </p:nvGrpSpPr>
        <p:grpSpPr>
          <a:xfrm>
            <a:off x="1874983" y="868219"/>
            <a:ext cx="9120249" cy="5610937"/>
            <a:chOff x="0" y="0"/>
            <a:chExt cx="5486400" cy="3375329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5486400" cy="3200400"/>
            </a:xfrm>
            <a:prstGeom prst="rect">
              <a:avLst/>
            </a:prstGeom>
          </p:spPr>
        </p:sp>
        <p:pic>
          <p:nvPicPr>
            <p:cNvPr id="19" name="Imag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3569" y="174929"/>
              <a:ext cx="4691720" cy="3200400"/>
            </a:xfrm>
            <a:prstGeom prst="rect">
              <a:avLst/>
            </a:prstGeom>
          </p:spPr>
        </p:pic>
        <p:sp>
          <p:nvSpPr>
            <p:cNvPr id="21" name="Ellipse 20"/>
            <p:cNvSpPr/>
            <p:nvPr/>
          </p:nvSpPr>
          <p:spPr>
            <a:xfrm>
              <a:off x="3833340" y="2061664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2" name="Ellipse 21"/>
            <p:cNvSpPr/>
            <p:nvPr/>
          </p:nvSpPr>
          <p:spPr>
            <a:xfrm>
              <a:off x="3761903" y="881868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3" name="Ellipse 22"/>
            <p:cNvSpPr/>
            <p:nvPr/>
          </p:nvSpPr>
          <p:spPr>
            <a:xfrm>
              <a:off x="1423408" y="713302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23569" y="174929"/>
              <a:ext cx="1343771" cy="5383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5" name="Ellipse 24"/>
            <p:cNvSpPr/>
            <p:nvPr/>
          </p:nvSpPr>
          <p:spPr>
            <a:xfrm>
              <a:off x="784299" y="251562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6" name="Zone de texte 9"/>
            <p:cNvSpPr txBox="1"/>
            <p:nvPr/>
          </p:nvSpPr>
          <p:spPr>
            <a:xfrm>
              <a:off x="962108" y="242117"/>
              <a:ext cx="1065475" cy="182881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bg1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fr-CH" sz="1100" dirty="0" smtClean="0">
                  <a:effectLst/>
                  <a:latin typeface="Cambria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Points calages (damier)</a:t>
              </a:r>
              <a:endParaRPr lang="fr-CH" sz="11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7" name="Ellipse 26"/>
            <p:cNvSpPr/>
            <p:nvPr/>
          </p:nvSpPr>
          <p:spPr>
            <a:xfrm>
              <a:off x="1924465" y="2522184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</p:grpSp>
      <p:sp>
        <p:nvSpPr>
          <p:cNvPr id="12" name="Ellipse 11"/>
          <p:cNvSpPr/>
          <p:nvPr/>
        </p:nvSpPr>
        <p:spPr>
          <a:xfrm>
            <a:off x="5775134" y="4583708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3" name="Ellipse 12"/>
          <p:cNvSpPr/>
          <p:nvPr/>
        </p:nvSpPr>
        <p:spPr>
          <a:xfrm>
            <a:off x="6516814" y="4385211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4" name="Ellipse 13"/>
          <p:cNvSpPr/>
          <p:nvPr/>
        </p:nvSpPr>
        <p:spPr>
          <a:xfrm>
            <a:off x="7236094" y="4176647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5" name="Ellipse 14"/>
          <p:cNvSpPr/>
          <p:nvPr/>
        </p:nvSpPr>
        <p:spPr>
          <a:xfrm>
            <a:off x="7353414" y="3880410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6" name="Ellipse 15"/>
          <p:cNvSpPr/>
          <p:nvPr/>
        </p:nvSpPr>
        <p:spPr>
          <a:xfrm>
            <a:off x="7551680" y="3551983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20" name="Ellipse 19"/>
          <p:cNvSpPr/>
          <p:nvPr/>
        </p:nvSpPr>
        <p:spPr>
          <a:xfrm>
            <a:off x="7789186" y="3257164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28" name="Ellipse 27"/>
          <p:cNvSpPr/>
          <p:nvPr/>
        </p:nvSpPr>
        <p:spPr>
          <a:xfrm>
            <a:off x="7630085" y="2847619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29" name="Ellipse 28"/>
          <p:cNvSpPr/>
          <p:nvPr/>
        </p:nvSpPr>
        <p:spPr>
          <a:xfrm>
            <a:off x="7293854" y="2756974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0" name="Ellipse 29"/>
          <p:cNvSpPr/>
          <p:nvPr/>
        </p:nvSpPr>
        <p:spPr>
          <a:xfrm>
            <a:off x="6279308" y="2966372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1" name="Ellipse 30"/>
          <p:cNvSpPr/>
          <p:nvPr/>
        </p:nvSpPr>
        <p:spPr>
          <a:xfrm>
            <a:off x="5285374" y="4182611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2" name="Ellipse 31"/>
          <p:cNvSpPr/>
          <p:nvPr/>
        </p:nvSpPr>
        <p:spPr>
          <a:xfrm>
            <a:off x="5126757" y="3659027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3" name="Ellipse 32"/>
          <p:cNvSpPr/>
          <p:nvPr/>
        </p:nvSpPr>
        <p:spPr>
          <a:xfrm>
            <a:off x="3178753" y="1670184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4" name="Zone de texte 9"/>
          <p:cNvSpPr txBox="1"/>
          <p:nvPr/>
        </p:nvSpPr>
        <p:spPr>
          <a:xfrm>
            <a:off x="3474330" y="1678248"/>
            <a:ext cx="1771179" cy="304010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CH" sz="1100" dirty="0" smtClean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Station Faro</a:t>
            </a:r>
            <a:endParaRPr lang="fr-CH" sz="11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5" name="Ellipse 34"/>
          <p:cNvSpPr/>
          <p:nvPr/>
        </p:nvSpPr>
        <p:spPr>
          <a:xfrm>
            <a:off x="4651953" y="4094654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6" name="Ellipse 35"/>
          <p:cNvSpPr/>
          <p:nvPr/>
        </p:nvSpPr>
        <p:spPr>
          <a:xfrm>
            <a:off x="4833579" y="2612820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7" name="Ellipse 36"/>
          <p:cNvSpPr/>
          <p:nvPr/>
        </p:nvSpPr>
        <p:spPr>
          <a:xfrm>
            <a:off x="7049638" y="2215428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8" name="Ellipse 37"/>
          <p:cNvSpPr/>
          <p:nvPr/>
        </p:nvSpPr>
        <p:spPr>
          <a:xfrm>
            <a:off x="8240201" y="2875727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9" name="Ellipse 38"/>
          <p:cNvSpPr/>
          <p:nvPr/>
        </p:nvSpPr>
        <p:spPr>
          <a:xfrm>
            <a:off x="8128536" y="3871747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40" name="Ellipse 39"/>
          <p:cNvSpPr/>
          <p:nvPr/>
        </p:nvSpPr>
        <p:spPr>
          <a:xfrm>
            <a:off x="7806264" y="4654981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41" name="Ellipse 40"/>
          <p:cNvSpPr/>
          <p:nvPr/>
        </p:nvSpPr>
        <p:spPr>
          <a:xfrm>
            <a:off x="5893887" y="5267282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cxnSp>
        <p:nvCxnSpPr>
          <p:cNvPr id="44" name="Connecteur droit avec flèche 43"/>
          <p:cNvCxnSpPr/>
          <p:nvPr/>
        </p:nvCxnSpPr>
        <p:spPr>
          <a:xfrm flipH="1">
            <a:off x="5349834" y="4719639"/>
            <a:ext cx="2425559" cy="4158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 flipH="1" flipV="1">
            <a:off x="7472167" y="4379469"/>
            <a:ext cx="358577" cy="2485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 flipH="1" flipV="1">
            <a:off x="6754320" y="4600434"/>
            <a:ext cx="996593" cy="852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 flipH="1" flipV="1">
            <a:off x="7709673" y="3819083"/>
            <a:ext cx="217870" cy="7990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 flipV="1">
            <a:off x="8083368" y="4532908"/>
            <a:ext cx="228824" cy="1868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874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Zone de dessin 5"/>
          <p:cNvGrpSpPr>
            <a:grpSpLocks noChangeAspect="1"/>
          </p:cNvGrpSpPr>
          <p:nvPr/>
        </p:nvGrpSpPr>
        <p:grpSpPr>
          <a:xfrm>
            <a:off x="1874983" y="868219"/>
            <a:ext cx="9120249" cy="5610937"/>
            <a:chOff x="0" y="0"/>
            <a:chExt cx="5486400" cy="3375329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5486400" cy="3200400"/>
            </a:xfrm>
            <a:prstGeom prst="rect">
              <a:avLst/>
            </a:prstGeom>
          </p:spPr>
        </p:sp>
        <p:pic>
          <p:nvPicPr>
            <p:cNvPr id="19" name="Imag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3569" y="174929"/>
              <a:ext cx="4691720" cy="3200400"/>
            </a:xfrm>
            <a:prstGeom prst="rect">
              <a:avLst/>
            </a:prstGeom>
          </p:spPr>
        </p:pic>
        <p:sp>
          <p:nvSpPr>
            <p:cNvPr id="21" name="Ellipse 20"/>
            <p:cNvSpPr/>
            <p:nvPr/>
          </p:nvSpPr>
          <p:spPr>
            <a:xfrm>
              <a:off x="3833340" y="2061664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2" name="Ellipse 21"/>
            <p:cNvSpPr/>
            <p:nvPr/>
          </p:nvSpPr>
          <p:spPr>
            <a:xfrm>
              <a:off x="3761903" y="881868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3" name="Ellipse 22"/>
            <p:cNvSpPr/>
            <p:nvPr/>
          </p:nvSpPr>
          <p:spPr>
            <a:xfrm>
              <a:off x="1423408" y="713302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23569" y="174929"/>
              <a:ext cx="1343771" cy="5383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5" name="Ellipse 24"/>
            <p:cNvSpPr/>
            <p:nvPr/>
          </p:nvSpPr>
          <p:spPr>
            <a:xfrm>
              <a:off x="784299" y="251562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6" name="Zone de texte 9"/>
            <p:cNvSpPr txBox="1"/>
            <p:nvPr/>
          </p:nvSpPr>
          <p:spPr>
            <a:xfrm>
              <a:off x="962108" y="242117"/>
              <a:ext cx="1065475" cy="182881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bg1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fr-CH" sz="1100" dirty="0" smtClean="0">
                  <a:effectLst/>
                  <a:latin typeface="Cambria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Points calages (damier)</a:t>
              </a:r>
              <a:endParaRPr lang="fr-CH" sz="11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7" name="Ellipse 26"/>
            <p:cNvSpPr/>
            <p:nvPr/>
          </p:nvSpPr>
          <p:spPr>
            <a:xfrm>
              <a:off x="1924465" y="2522184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</p:grpSp>
      <p:sp>
        <p:nvSpPr>
          <p:cNvPr id="12" name="Ellipse 11"/>
          <p:cNvSpPr/>
          <p:nvPr/>
        </p:nvSpPr>
        <p:spPr>
          <a:xfrm>
            <a:off x="5775134" y="4583708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3" name="Ellipse 12"/>
          <p:cNvSpPr/>
          <p:nvPr/>
        </p:nvSpPr>
        <p:spPr>
          <a:xfrm>
            <a:off x="6516814" y="4385211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4" name="Ellipse 13"/>
          <p:cNvSpPr/>
          <p:nvPr/>
        </p:nvSpPr>
        <p:spPr>
          <a:xfrm>
            <a:off x="7236094" y="4176647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5" name="Ellipse 14"/>
          <p:cNvSpPr/>
          <p:nvPr/>
        </p:nvSpPr>
        <p:spPr>
          <a:xfrm>
            <a:off x="7353414" y="3880410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6" name="Ellipse 15"/>
          <p:cNvSpPr/>
          <p:nvPr/>
        </p:nvSpPr>
        <p:spPr>
          <a:xfrm>
            <a:off x="7551680" y="3551983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20" name="Ellipse 19"/>
          <p:cNvSpPr/>
          <p:nvPr/>
        </p:nvSpPr>
        <p:spPr>
          <a:xfrm>
            <a:off x="7789186" y="3257164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28" name="Ellipse 27"/>
          <p:cNvSpPr/>
          <p:nvPr/>
        </p:nvSpPr>
        <p:spPr>
          <a:xfrm>
            <a:off x="7630085" y="2847619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29" name="Ellipse 28"/>
          <p:cNvSpPr/>
          <p:nvPr/>
        </p:nvSpPr>
        <p:spPr>
          <a:xfrm>
            <a:off x="7293854" y="2756974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0" name="Ellipse 29"/>
          <p:cNvSpPr/>
          <p:nvPr/>
        </p:nvSpPr>
        <p:spPr>
          <a:xfrm>
            <a:off x="6279308" y="2966372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1" name="Ellipse 30"/>
          <p:cNvSpPr/>
          <p:nvPr/>
        </p:nvSpPr>
        <p:spPr>
          <a:xfrm>
            <a:off x="5285374" y="4182611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2" name="Ellipse 31"/>
          <p:cNvSpPr/>
          <p:nvPr/>
        </p:nvSpPr>
        <p:spPr>
          <a:xfrm>
            <a:off x="5126757" y="3659027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3" name="Ellipse 32"/>
          <p:cNvSpPr/>
          <p:nvPr/>
        </p:nvSpPr>
        <p:spPr>
          <a:xfrm>
            <a:off x="3178753" y="1670184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4" name="Zone de texte 9"/>
          <p:cNvSpPr txBox="1"/>
          <p:nvPr/>
        </p:nvSpPr>
        <p:spPr>
          <a:xfrm>
            <a:off x="3474330" y="1678248"/>
            <a:ext cx="1771179" cy="304010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CH" sz="1100" dirty="0" smtClean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Station Faro</a:t>
            </a:r>
            <a:endParaRPr lang="fr-CH" sz="11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5" name="Ellipse 34"/>
          <p:cNvSpPr/>
          <p:nvPr/>
        </p:nvSpPr>
        <p:spPr>
          <a:xfrm>
            <a:off x="4651953" y="4094654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6" name="Ellipse 35"/>
          <p:cNvSpPr/>
          <p:nvPr/>
        </p:nvSpPr>
        <p:spPr>
          <a:xfrm>
            <a:off x="4833579" y="2612820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7" name="Ellipse 36"/>
          <p:cNvSpPr/>
          <p:nvPr/>
        </p:nvSpPr>
        <p:spPr>
          <a:xfrm>
            <a:off x="7049638" y="2215428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8" name="Ellipse 37"/>
          <p:cNvSpPr/>
          <p:nvPr/>
        </p:nvSpPr>
        <p:spPr>
          <a:xfrm>
            <a:off x="8240201" y="2875727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9" name="Ellipse 38"/>
          <p:cNvSpPr/>
          <p:nvPr/>
        </p:nvSpPr>
        <p:spPr>
          <a:xfrm>
            <a:off x="8128536" y="3871747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40" name="Ellipse 39"/>
          <p:cNvSpPr/>
          <p:nvPr/>
        </p:nvSpPr>
        <p:spPr>
          <a:xfrm>
            <a:off x="7806264" y="4654981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41" name="Ellipse 40"/>
          <p:cNvSpPr/>
          <p:nvPr/>
        </p:nvSpPr>
        <p:spPr>
          <a:xfrm>
            <a:off x="5893887" y="5267282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cxnSp>
        <p:nvCxnSpPr>
          <p:cNvPr id="44" name="Connecteur droit avec flèche 43"/>
          <p:cNvCxnSpPr/>
          <p:nvPr/>
        </p:nvCxnSpPr>
        <p:spPr>
          <a:xfrm flipH="1">
            <a:off x="5349834" y="4719639"/>
            <a:ext cx="2425559" cy="4158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 flipH="1" flipV="1">
            <a:off x="7472167" y="4379469"/>
            <a:ext cx="358577" cy="2485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 flipH="1" flipV="1">
            <a:off x="6754320" y="4600434"/>
            <a:ext cx="996593" cy="852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 flipH="1" flipV="1">
            <a:off x="7709673" y="3819083"/>
            <a:ext cx="217870" cy="7990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 flipV="1">
            <a:off x="8083368" y="4532908"/>
            <a:ext cx="228824" cy="1868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998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Zone de dessin 5"/>
          <p:cNvGrpSpPr>
            <a:grpSpLocks noChangeAspect="1"/>
          </p:cNvGrpSpPr>
          <p:nvPr/>
        </p:nvGrpSpPr>
        <p:grpSpPr>
          <a:xfrm>
            <a:off x="1874983" y="868219"/>
            <a:ext cx="9120249" cy="5610937"/>
            <a:chOff x="0" y="0"/>
            <a:chExt cx="5486400" cy="3375329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5486400" cy="3200400"/>
            </a:xfrm>
            <a:prstGeom prst="rect">
              <a:avLst/>
            </a:prstGeom>
          </p:spPr>
        </p:sp>
        <p:pic>
          <p:nvPicPr>
            <p:cNvPr id="19" name="Imag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3569" y="174929"/>
              <a:ext cx="4691720" cy="3200400"/>
            </a:xfrm>
            <a:prstGeom prst="rect">
              <a:avLst/>
            </a:prstGeom>
          </p:spPr>
        </p:pic>
        <p:sp>
          <p:nvSpPr>
            <p:cNvPr id="21" name="Ellipse 20"/>
            <p:cNvSpPr/>
            <p:nvPr/>
          </p:nvSpPr>
          <p:spPr>
            <a:xfrm>
              <a:off x="3833340" y="2061664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2" name="Ellipse 21"/>
            <p:cNvSpPr/>
            <p:nvPr/>
          </p:nvSpPr>
          <p:spPr>
            <a:xfrm>
              <a:off x="3761903" y="881868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3" name="Ellipse 22"/>
            <p:cNvSpPr/>
            <p:nvPr/>
          </p:nvSpPr>
          <p:spPr>
            <a:xfrm>
              <a:off x="1423408" y="713302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23569" y="174929"/>
              <a:ext cx="1343771" cy="5383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5" name="Ellipse 24"/>
            <p:cNvSpPr/>
            <p:nvPr/>
          </p:nvSpPr>
          <p:spPr>
            <a:xfrm>
              <a:off x="784299" y="251562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6" name="Zone de texte 9"/>
            <p:cNvSpPr txBox="1"/>
            <p:nvPr/>
          </p:nvSpPr>
          <p:spPr>
            <a:xfrm>
              <a:off x="962108" y="242117"/>
              <a:ext cx="1065475" cy="182881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bg1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fr-CH" sz="1100" dirty="0" smtClean="0">
                  <a:effectLst/>
                  <a:latin typeface="Cambria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Points calages (damier)</a:t>
              </a:r>
              <a:endParaRPr lang="fr-CH" sz="11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7" name="Ellipse 26"/>
            <p:cNvSpPr/>
            <p:nvPr/>
          </p:nvSpPr>
          <p:spPr>
            <a:xfrm>
              <a:off x="1924465" y="2522184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</p:grpSp>
      <p:sp>
        <p:nvSpPr>
          <p:cNvPr id="12" name="Ellipse 11"/>
          <p:cNvSpPr/>
          <p:nvPr/>
        </p:nvSpPr>
        <p:spPr>
          <a:xfrm>
            <a:off x="5775134" y="4583708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3" name="Ellipse 12"/>
          <p:cNvSpPr/>
          <p:nvPr/>
        </p:nvSpPr>
        <p:spPr>
          <a:xfrm>
            <a:off x="6516814" y="4385211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4" name="Ellipse 13"/>
          <p:cNvSpPr/>
          <p:nvPr/>
        </p:nvSpPr>
        <p:spPr>
          <a:xfrm>
            <a:off x="7236094" y="4176647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5" name="Ellipse 14"/>
          <p:cNvSpPr/>
          <p:nvPr/>
        </p:nvSpPr>
        <p:spPr>
          <a:xfrm>
            <a:off x="7353414" y="3880410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6" name="Ellipse 15"/>
          <p:cNvSpPr/>
          <p:nvPr/>
        </p:nvSpPr>
        <p:spPr>
          <a:xfrm>
            <a:off x="7551680" y="3551983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20" name="Ellipse 19"/>
          <p:cNvSpPr/>
          <p:nvPr/>
        </p:nvSpPr>
        <p:spPr>
          <a:xfrm>
            <a:off x="7789186" y="3257164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28" name="Ellipse 27"/>
          <p:cNvSpPr/>
          <p:nvPr/>
        </p:nvSpPr>
        <p:spPr>
          <a:xfrm>
            <a:off x="7630085" y="2847619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29" name="Ellipse 28"/>
          <p:cNvSpPr/>
          <p:nvPr/>
        </p:nvSpPr>
        <p:spPr>
          <a:xfrm>
            <a:off x="7293854" y="2756974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0" name="Ellipse 29"/>
          <p:cNvSpPr/>
          <p:nvPr/>
        </p:nvSpPr>
        <p:spPr>
          <a:xfrm>
            <a:off x="6279308" y="2966372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1" name="Ellipse 30"/>
          <p:cNvSpPr/>
          <p:nvPr/>
        </p:nvSpPr>
        <p:spPr>
          <a:xfrm>
            <a:off x="5285374" y="4182611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2" name="Ellipse 31"/>
          <p:cNvSpPr/>
          <p:nvPr/>
        </p:nvSpPr>
        <p:spPr>
          <a:xfrm>
            <a:off x="5126757" y="3659027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3" name="Ellipse 32"/>
          <p:cNvSpPr/>
          <p:nvPr/>
        </p:nvSpPr>
        <p:spPr>
          <a:xfrm>
            <a:off x="3178753" y="1670184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4" name="Zone de texte 9"/>
          <p:cNvSpPr txBox="1"/>
          <p:nvPr/>
        </p:nvSpPr>
        <p:spPr>
          <a:xfrm>
            <a:off x="3474330" y="1678248"/>
            <a:ext cx="1771179" cy="304010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CH" sz="1100" dirty="0" smtClean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Station Faro</a:t>
            </a:r>
            <a:endParaRPr lang="fr-CH" sz="11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5" name="Ellipse 34"/>
          <p:cNvSpPr/>
          <p:nvPr/>
        </p:nvSpPr>
        <p:spPr>
          <a:xfrm>
            <a:off x="4651953" y="4094654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6" name="Ellipse 35"/>
          <p:cNvSpPr/>
          <p:nvPr/>
        </p:nvSpPr>
        <p:spPr>
          <a:xfrm>
            <a:off x="4833579" y="2612820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7" name="Ellipse 36"/>
          <p:cNvSpPr/>
          <p:nvPr/>
        </p:nvSpPr>
        <p:spPr>
          <a:xfrm>
            <a:off x="7049638" y="2215428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8" name="Ellipse 37"/>
          <p:cNvSpPr/>
          <p:nvPr/>
        </p:nvSpPr>
        <p:spPr>
          <a:xfrm>
            <a:off x="8240201" y="2875727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9" name="Ellipse 38"/>
          <p:cNvSpPr/>
          <p:nvPr/>
        </p:nvSpPr>
        <p:spPr>
          <a:xfrm>
            <a:off x="8128536" y="3871747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40" name="Ellipse 39"/>
          <p:cNvSpPr/>
          <p:nvPr/>
        </p:nvSpPr>
        <p:spPr>
          <a:xfrm>
            <a:off x="7806264" y="4654981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41" name="Ellipse 40"/>
          <p:cNvSpPr/>
          <p:nvPr/>
        </p:nvSpPr>
        <p:spPr>
          <a:xfrm>
            <a:off x="5893887" y="5267282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cxnSp>
        <p:nvCxnSpPr>
          <p:cNvPr id="3" name="Connecteur droit avec flèche 2"/>
          <p:cNvCxnSpPr/>
          <p:nvPr/>
        </p:nvCxnSpPr>
        <p:spPr>
          <a:xfrm flipV="1">
            <a:off x="8216487" y="2612820"/>
            <a:ext cx="30801" cy="11999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 flipH="1">
            <a:off x="7622153" y="3990500"/>
            <a:ext cx="498391" cy="86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 flipH="1" flipV="1">
            <a:off x="7828218" y="3726170"/>
            <a:ext cx="242050" cy="1703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>
            <a:off x="8263696" y="4092469"/>
            <a:ext cx="95258" cy="1959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095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Zone de dessin 5"/>
          <p:cNvGrpSpPr>
            <a:grpSpLocks noChangeAspect="1"/>
          </p:cNvGrpSpPr>
          <p:nvPr/>
        </p:nvGrpSpPr>
        <p:grpSpPr>
          <a:xfrm>
            <a:off x="1874983" y="868219"/>
            <a:ext cx="9120249" cy="5610937"/>
            <a:chOff x="0" y="0"/>
            <a:chExt cx="5486400" cy="3375329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5486400" cy="3200400"/>
            </a:xfrm>
            <a:prstGeom prst="rect">
              <a:avLst/>
            </a:prstGeom>
          </p:spPr>
        </p:sp>
        <p:pic>
          <p:nvPicPr>
            <p:cNvPr id="19" name="Imag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3569" y="174929"/>
              <a:ext cx="4691720" cy="3200400"/>
            </a:xfrm>
            <a:prstGeom prst="rect">
              <a:avLst/>
            </a:prstGeom>
          </p:spPr>
        </p:pic>
        <p:sp>
          <p:nvSpPr>
            <p:cNvPr id="21" name="Ellipse 20"/>
            <p:cNvSpPr/>
            <p:nvPr/>
          </p:nvSpPr>
          <p:spPr>
            <a:xfrm>
              <a:off x="3833340" y="2061664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2" name="Ellipse 21"/>
            <p:cNvSpPr/>
            <p:nvPr/>
          </p:nvSpPr>
          <p:spPr>
            <a:xfrm>
              <a:off x="3761903" y="881868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3" name="Ellipse 22"/>
            <p:cNvSpPr/>
            <p:nvPr/>
          </p:nvSpPr>
          <p:spPr>
            <a:xfrm>
              <a:off x="1423408" y="713302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23569" y="174929"/>
              <a:ext cx="1343771" cy="5383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5" name="Ellipse 24"/>
            <p:cNvSpPr/>
            <p:nvPr/>
          </p:nvSpPr>
          <p:spPr>
            <a:xfrm>
              <a:off x="784299" y="251562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6" name="Zone de texte 9"/>
            <p:cNvSpPr txBox="1"/>
            <p:nvPr/>
          </p:nvSpPr>
          <p:spPr>
            <a:xfrm>
              <a:off x="962108" y="242117"/>
              <a:ext cx="1065475" cy="182881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bg1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fr-CH" sz="1100" dirty="0" smtClean="0">
                  <a:effectLst/>
                  <a:latin typeface="Cambria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Points calages (damier)</a:t>
              </a:r>
              <a:endParaRPr lang="fr-CH" sz="11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7" name="Ellipse 26"/>
            <p:cNvSpPr/>
            <p:nvPr/>
          </p:nvSpPr>
          <p:spPr>
            <a:xfrm>
              <a:off x="1924465" y="2522184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</p:grpSp>
      <p:sp>
        <p:nvSpPr>
          <p:cNvPr id="12" name="Ellipse 11"/>
          <p:cNvSpPr/>
          <p:nvPr/>
        </p:nvSpPr>
        <p:spPr>
          <a:xfrm>
            <a:off x="5775134" y="4583708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3" name="Ellipse 12"/>
          <p:cNvSpPr/>
          <p:nvPr/>
        </p:nvSpPr>
        <p:spPr>
          <a:xfrm>
            <a:off x="6516814" y="4385211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4" name="Ellipse 13"/>
          <p:cNvSpPr/>
          <p:nvPr/>
        </p:nvSpPr>
        <p:spPr>
          <a:xfrm>
            <a:off x="7236094" y="4176647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5" name="Ellipse 14"/>
          <p:cNvSpPr/>
          <p:nvPr/>
        </p:nvSpPr>
        <p:spPr>
          <a:xfrm>
            <a:off x="7353414" y="3880410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6" name="Ellipse 15"/>
          <p:cNvSpPr/>
          <p:nvPr/>
        </p:nvSpPr>
        <p:spPr>
          <a:xfrm>
            <a:off x="7551680" y="3551983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20" name="Ellipse 19"/>
          <p:cNvSpPr/>
          <p:nvPr/>
        </p:nvSpPr>
        <p:spPr>
          <a:xfrm>
            <a:off x="7789186" y="3257164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28" name="Ellipse 27"/>
          <p:cNvSpPr/>
          <p:nvPr/>
        </p:nvSpPr>
        <p:spPr>
          <a:xfrm>
            <a:off x="7630085" y="2847619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29" name="Ellipse 28"/>
          <p:cNvSpPr/>
          <p:nvPr/>
        </p:nvSpPr>
        <p:spPr>
          <a:xfrm>
            <a:off x="7293854" y="2756974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0" name="Ellipse 29"/>
          <p:cNvSpPr/>
          <p:nvPr/>
        </p:nvSpPr>
        <p:spPr>
          <a:xfrm>
            <a:off x="6279308" y="2966372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1" name="Ellipse 30"/>
          <p:cNvSpPr/>
          <p:nvPr/>
        </p:nvSpPr>
        <p:spPr>
          <a:xfrm>
            <a:off x="5285374" y="4182611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2" name="Ellipse 31"/>
          <p:cNvSpPr/>
          <p:nvPr/>
        </p:nvSpPr>
        <p:spPr>
          <a:xfrm>
            <a:off x="5126757" y="3659027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3" name="Ellipse 32"/>
          <p:cNvSpPr/>
          <p:nvPr/>
        </p:nvSpPr>
        <p:spPr>
          <a:xfrm>
            <a:off x="3178753" y="1670184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4" name="Zone de texte 9"/>
          <p:cNvSpPr txBox="1"/>
          <p:nvPr/>
        </p:nvSpPr>
        <p:spPr>
          <a:xfrm>
            <a:off x="3474330" y="1678248"/>
            <a:ext cx="1771179" cy="304010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CH" sz="1100" dirty="0" smtClean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Station Faro</a:t>
            </a:r>
            <a:endParaRPr lang="fr-CH" sz="11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5" name="Ellipse 34"/>
          <p:cNvSpPr/>
          <p:nvPr/>
        </p:nvSpPr>
        <p:spPr>
          <a:xfrm>
            <a:off x="4651953" y="4094654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6" name="Ellipse 35"/>
          <p:cNvSpPr/>
          <p:nvPr/>
        </p:nvSpPr>
        <p:spPr>
          <a:xfrm>
            <a:off x="4833579" y="2612820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7" name="Ellipse 36"/>
          <p:cNvSpPr/>
          <p:nvPr/>
        </p:nvSpPr>
        <p:spPr>
          <a:xfrm>
            <a:off x="7049638" y="2215428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8" name="Ellipse 37"/>
          <p:cNvSpPr/>
          <p:nvPr/>
        </p:nvSpPr>
        <p:spPr>
          <a:xfrm>
            <a:off x="8240201" y="2875727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9" name="Ellipse 38"/>
          <p:cNvSpPr/>
          <p:nvPr/>
        </p:nvSpPr>
        <p:spPr>
          <a:xfrm>
            <a:off x="8128536" y="3871747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40" name="Ellipse 39"/>
          <p:cNvSpPr/>
          <p:nvPr/>
        </p:nvSpPr>
        <p:spPr>
          <a:xfrm>
            <a:off x="7806264" y="4654981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41" name="Ellipse 40"/>
          <p:cNvSpPr/>
          <p:nvPr/>
        </p:nvSpPr>
        <p:spPr>
          <a:xfrm>
            <a:off x="5893887" y="5267282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cxnSp>
        <p:nvCxnSpPr>
          <p:cNvPr id="3" name="Connecteur droit avec flèche 2"/>
          <p:cNvCxnSpPr>
            <a:stCxn id="38" idx="0"/>
          </p:cNvCxnSpPr>
          <p:nvPr/>
        </p:nvCxnSpPr>
        <p:spPr>
          <a:xfrm flipH="1" flipV="1">
            <a:off x="8247288" y="2612820"/>
            <a:ext cx="111666" cy="2629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 flipH="1">
            <a:off x="8043770" y="3156844"/>
            <a:ext cx="219927" cy="1284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 flipH="1" flipV="1">
            <a:off x="7867591" y="2928000"/>
            <a:ext cx="369067" cy="329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 flipH="1">
            <a:off x="8366041" y="3123089"/>
            <a:ext cx="30248" cy="11723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078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Zone de dessin 5"/>
          <p:cNvGrpSpPr>
            <a:grpSpLocks noChangeAspect="1"/>
          </p:cNvGrpSpPr>
          <p:nvPr/>
        </p:nvGrpSpPr>
        <p:grpSpPr>
          <a:xfrm>
            <a:off x="1874983" y="868219"/>
            <a:ext cx="9120249" cy="5610937"/>
            <a:chOff x="0" y="0"/>
            <a:chExt cx="5486400" cy="3375329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5486400" cy="3200400"/>
            </a:xfrm>
            <a:prstGeom prst="rect">
              <a:avLst/>
            </a:prstGeom>
          </p:spPr>
        </p:sp>
        <p:pic>
          <p:nvPicPr>
            <p:cNvPr id="19" name="Imag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3569" y="174929"/>
              <a:ext cx="4691720" cy="3200400"/>
            </a:xfrm>
            <a:prstGeom prst="rect">
              <a:avLst/>
            </a:prstGeom>
          </p:spPr>
        </p:pic>
        <p:sp>
          <p:nvSpPr>
            <p:cNvPr id="21" name="Ellipse 20"/>
            <p:cNvSpPr/>
            <p:nvPr/>
          </p:nvSpPr>
          <p:spPr>
            <a:xfrm>
              <a:off x="3833340" y="2061664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2" name="Ellipse 21"/>
            <p:cNvSpPr/>
            <p:nvPr/>
          </p:nvSpPr>
          <p:spPr>
            <a:xfrm>
              <a:off x="3761903" y="881868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3" name="Ellipse 22"/>
            <p:cNvSpPr/>
            <p:nvPr/>
          </p:nvSpPr>
          <p:spPr>
            <a:xfrm>
              <a:off x="1423408" y="713302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23569" y="174929"/>
              <a:ext cx="1343771" cy="5383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5" name="Ellipse 24"/>
            <p:cNvSpPr/>
            <p:nvPr/>
          </p:nvSpPr>
          <p:spPr>
            <a:xfrm>
              <a:off x="784299" y="251562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6" name="Zone de texte 9"/>
            <p:cNvSpPr txBox="1"/>
            <p:nvPr/>
          </p:nvSpPr>
          <p:spPr>
            <a:xfrm>
              <a:off x="962108" y="242117"/>
              <a:ext cx="1065475" cy="182881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bg1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fr-CH" sz="1100" dirty="0" smtClean="0">
                  <a:effectLst/>
                  <a:latin typeface="Cambria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Points calages (damier)</a:t>
              </a:r>
              <a:endParaRPr lang="fr-CH" sz="11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7" name="Ellipse 26"/>
            <p:cNvSpPr/>
            <p:nvPr/>
          </p:nvSpPr>
          <p:spPr>
            <a:xfrm>
              <a:off x="1924465" y="2522184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</p:grpSp>
      <p:sp>
        <p:nvSpPr>
          <p:cNvPr id="12" name="Ellipse 11"/>
          <p:cNvSpPr/>
          <p:nvPr/>
        </p:nvSpPr>
        <p:spPr>
          <a:xfrm>
            <a:off x="5775134" y="4583708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3" name="Ellipse 12"/>
          <p:cNvSpPr/>
          <p:nvPr/>
        </p:nvSpPr>
        <p:spPr>
          <a:xfrm>
            <a:off x="6516814" y="4385211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4" name="Ellipse 13"/>
          <p:cNvSpPr/>
          <p:nvPr/>
        </p:nvSpPr>
        <p:spPr>
          <a:xfrm>
            <a:off x="7236094" y="4176647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5" name="Ellipse 14"/>
          <p:cNvSpPr/>
          <p:nvPr/>
        </p:nvSpPr>
        <p:spPr>
          <a:xfrm>
            <a:off x="7353414" y="3880410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6" name="Ellipse 15"/>
          <p:cNvSpPr/>
          <p:nvPr/>
        </p:nvSpPr>
        <p:spPr>
          <a:xfrm>
            <a:off x="7551680" y="3551983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20" name="Ellipse 19"/>
          <p:cNvSpPr/>
          <p:nvPr/>
        </p:nvSpPr>
        <p:spPr>
          <a:xfrm>
            <a:off x="7789186" y="3257164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28" name="Ellipse 27"/>
          <p:cNvSpPr/>
          <p:nvPr/>
        </p:nvSpPr>
        <p:spPr>
          <a:xfrm>
            <a:off x="7630085" y="2847619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29" name="Ellipse 28"/>
          <p:cNvSpPr/>
          <p:nvPr/>
        </p:nvSpPr>
        <p:spPr>
          <a:xfrm>
            <a:off x="7293854" y="2756974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0" name="Ellipse 29"/>
          <p:cNvSpPr/>
          <p:nvPr/>
        </p:nvSpPr>
        <p:spPr>
          <a:xfrm>
            <a:off x="6279308" y="2966372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1" name="Ellipse 30"/>
          <p:cNvSpPr/>
          <p:nvPr/>
        </p:nvSpPr>
        <p:spPr>
          <a:xfrm>
            <a:off x="5285374" y="4182611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2" name="Ellipse 31"/>
          <p:cNvSpPr/>
          <p:nvPr/>
        </p:nvSpPr>
        <p:spPr>
          <a:xfrm>
            <a:off x="5126757" y="3659027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3" name="Ellipse 32"/>
          <p:cNvSpPr/>
          <p:nvPr/>
        </p:nvSpPr>
        <p:spPr>
          <a:xfrm>
            <a:off x="3178753" y="1670184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4" name="Zone de texte 9"/>
          <p:cNvSpPr txBox="1"/>
          <p:nvPr/>
        </p:nvSpPr>
        <p:spPr>
          <a:xfrm>
            <a:off x="3474330" y="1678248"/>
            <a:ext cx="1771179" cy="304010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CH" sz="1100" dirty="0" smtClean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Station Faro</a:t>
            </a:r>
            <a:endParaRPr lang="fr-CH" sz="11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5" name="Ellipse 34"/>
          <p:cNvSpPr/>
          <p:nvPr/>
        </p:nvSpPr>
        <p:spPr>
          <a:xfrm>
            <a:off x="4651953" y="4094654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6" name="Ellipse 35"/>
          <p:cNvSpPr/>
          <p:nvPr/>
        </p:nvSpPr>
        <p:spPr>
          <a:xfrm>
            <a:off x="4833579" y="2612820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7" name="Ellipse 36"/>
          <p:cNvSpPr/>
          <p:nvPr/>
        </p:nvSpPr>
        <p:spPr>
          <a:xfrm>
            <a:off x="7049638" y="2215428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8" name="Ellipse 37"/>
          <p:cNvSpPr/>
          <p:nvPr/>
        </p:nvSpPr>
        <p:spPr>
          <a:xfrm>
            <a:off x="8240201" y="2875727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9" name="Ellipse 38"/>
          <p:cNvSpPr/>
          <p:nvPr/>
        </p:nvSpPr>
        <p:spPr>
          <a:xfrm>
            <a:off x="8128536" y="3871747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40" name="Ellipse 39"/>
          <p:cNvSpPr/>
          <p:nvPr/>
        </p:nvSpPr>
        <p:spPr>
          <a:xfrm>
            <a:off x="7806264" y="4654981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41" name="Ellipse 40"/>
          <p:cNvSpPr/>
          <p:nvPr/>
        </p:nvSpPr>
        <p:spPr>
          <a:xfrm>
            <a:off x="5893887" y="5267282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cxnSp>
        <p:nvCxnSpPr>
          <p:cNvPr id="3" name="Connecteur droit avec flèche 2"/>
          <p:cNvCxnSpPr/>
          <p:nvPr/>
        </p:nvCxnSpPr>
        <p:spPr>
          <a:xfrm>
            <a:off x="7342977" y="2346882"/>
            <a:ext cx="785559" cy="1060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 flipH="1">
            <a:off x="6435108" y="2463777"/>
            <a:ext cx="664614" cy="4686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 flipH="1" flipV="1">
            <a:off x="4478674" y="2215428"/>
            <a:ext cx="2570965" cy="1187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>
            <a:endCxn id="29" idx="0"/>
          </p:cNvCxnSpPr>
          <p:nvPr/>
        </p:nvCxnSpPr>
        <p:spPr>
          <a:xfrm>
            <a:off x="7237306" y="2463777"/>
            <a:ext cx="175301" cy="2931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0302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72</Words>
  <Application>Microsoft Office PowerPoint</Application>
  <PresentationFormat>Grand écran</PresentationFormat>
  <Paragraphs>25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Della Casa Bruno</dc:creator>
  <cp:lastModifiedBy>Bruno DellaCasa</cp:lastModifiedBy>
  <cp:revision>9</cp:revision>
  <dcterms:created xsi:type="dcterms:W3CDTF">2018-05-23T09:41:02Z</dcterms:created>
  <dcterms:modified xsi:type="dcterms:W3CDTF">2018-05-25T16:27:44Z</dcterms:modified>
</cp:coreProperties>
</file>