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0663" cy="288004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1" autoAdjust="0"/>
  </p:normalViewPr>
  <p:slideViewPr>
    <p:cSldViewPr snapToGrid="0">
      <p:cViewPr>
        <p:scale>
          <a:sx n="33" d="100"/>
          <a:sy n="33" d="100"/>
        </p:scale>
        <p:origin x="2964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ACBE2-7B40-432E-84E6-A8114CC93FEC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52675" y="1241425"/>
            <a:ext cx="20923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B9522-7060-4A0D-B12D-D36E21AACB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467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406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203" algn="l" defTabSz="2246406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406" algn="l" defTabSz="2246406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610" algn="l" defTabSz="2246406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813" algn="l" defTabSz="2246406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6016" algn="l" defTabSz="2246406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9219" algn="l" defTabSz="2246406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2423" algn="l" defTabSz="2246406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5626" algn="l" defTabSz="2246406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352675" y="1241425"/>
            <a:ext cx="2092325" cy="33496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B9522-7060-4A0D-B12D-D36E21AACB00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411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713405"/>
            <a:ext cx="15300564" cy="1002681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5126892"/>
            <a:ext cx="13500497" cy="6953434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3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200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533356"/>
            <a:ext cx="3881393" cy="2440702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533356"/>
            <a:ext cx="11419171" cy="2440702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10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571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180114"/>
            <a:ext cx="15525572" cy="11980175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9273626"/>
            <a:ext cx="15525572" cy="6300091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789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7666780"/>
            <a:ext cx="7650282" cy="182736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7666780"/>
            <a:ext cx="7650282" cy="182736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05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533362"/>
            <a:ext cx="15525572" cy="556675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060106"/>
            <a:ext cx="7615123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0520155"/>
            <a:ext cx="7615123" cy="1547356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060106"/>
            <a:ext cx="7652626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0520155"/>
            <a:ext cx="7652626" cy="1547356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766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772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7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146734"/>
            <a:ext cx="9112836" cy="20466969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683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146734"/>
            <a:ext cx="9112836" cy="20466969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38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533362"/>
            <a:ext cx="1552557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7666780"/>
            <a:ext cx="1552557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9A5C-8EA3-4407-B495-FB62C9BA540F}" type="datetimeFigureOut">
              <a:rPr lang="fr-CH" smtClean="0"/>
              <a:t>12.06.2018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6693734"/>
            <a:ext cx="607522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00B8-78EC-4BD2-9784-CC376A457BA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686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3"/>
          <p:cNvSpPr/>
          <p:nvPr/>
        </p:nvSpPr>
        <p:spPr>
          <a:xfrm>
            <a:off x="8489963" y="858589"/>
            <a:ext cx="2218062" cy="85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Lancement du script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80704" y="2943954"/>
            <a:ext cx="2436580" cy="6075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Les images ont des coordonnées GPS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44124" y="4198374"/>
            <a:ext cx="2436580" cy="11025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Choix de la taille des images pour la recherche des points homologues</a:t>
            </a:r>
          </a:p>
        </p:txBody>
      </p:sp>
      <p:cxnSp>
        <p:nvCxnSpPr>
          <p:cNvPr id="57" name="Connecteur en angle 56"/>
          <p:cNvCxnSpPr>
            <a:stCxn id="50" idx="1"/>
            <a:endCxn id="55" idx="0"/>
          </p:cNvCxnSpPr>
          <p:nvPr/>
        </p:nvCxnSpPr>
        <p:spPr>
          <a:xfrm rot="10800000" flipV="1">
            <a:off x="7162414" y="3247715"/>
            <a:ext cx="1218290" cy="950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7726665" y="2943954"/>
            <a:ext cx="654039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24" dirty="0"/>
              <a:t>Non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817283" y="4175874"/>
            <a:ext cx="2436580" cy="1147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Récupération des coordonnées GPS et recherche des images proche</a:t>
            </a:r>
          </a:p>
        </p:txBody>
      </p:sp>
      <p:cxnSp>
        <p:nvCxnSpPr>
          <p:cNvPr id="61" name="Connecteur en angle 60"/>
          <p:cNvCxnSpPr>
            <a:stCxn id="50" idx="3"/>
            <a:endCxn id="59" idx="0"/>
          </p:cNvCxnSpPr>
          <p:nvPr/>
        </p:nvCxnSpPr>
        <p:spPr>
          <a:xfrm>
            <a:off x="10817284" y="3247715"/>
            <a:ext cx="1218290" cy="928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0817283" y="2943954"/>
            <a:ext cx="654039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24" dirty="0"/>
              <a:t>Oui</a:t>
            </a:r>
          </a:p>
        </p:txBody>
      </p:sp>
      <p:cxnSp>
        <p:nvCxnSpPr>
          <p:cNvPr id="68" name="Connecteur droit avec flèche 67"/>
          <p:cNvCxnSpPr>
            <a:stCxn id="59" idx="1"/>
            <a:endCxn id="55" idx="3"/>
          </p:cNvCxnSpPr>
          <p:nvPr/>
        </p:nvCxnSpPr>
        <p:spPr>
          <a:xfrm flipH="1">
            <a:off x="8380704" y="4749645"/>
            <a:ext cx="243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704" y="2019400"/>
            <a:ext cx="2436580" cy="6075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Choix des images du projet</a:t>
            </a:r>
          </a:p>
        </p:txBody>
      </p:sp>
      <p:cxnSp>
        <p:nvCxnSpPr>
          <p:cNvPr id="76" name="Connecteur droit avec flèche 75"/>
          <p:cNvCxnSpPr>
            <a:stCxn id="44" idx="4"/>
            <a:endCxn id="74" idx="0"/>
          </p:cNvCxnSpPr>
          <p:nvPr/>
        </p:nvCxnSpPr>
        <p:spPr>
          <a:xfrm>
            <a:off x="9598994" y="1715641"/>
            <a:ext cx="0" cy="3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4" idx="2"/>
            <a:endCxn id="50" idx="0"/>
          </p:cNvCxnSpPr>
          <p:nvPr/>
        </p:nvCxnSpPr>
        <p:spPr>
          <a:xfrm>
            <a:off x="9598994" y="2626922"/>
            <a:ext cx="0" cy="31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944124" y="6416726"/>
            <a:ext cx="2436580" cy="8980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Choix des images pour le calcul de la calibration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944124" y="5576550"/>
            <a:ext cx="2436580" cy="596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Calcul des points homologues</a:t>
            </a:r>
          </a:p>
        </p:txBody>
      </p:sp>
      <p:cxnSp>
        <p:nvCxnSpPr>
          <p:cNvPr id="93" name="Connecteur droit avec flèche 92"/>
          <p:cNvCxnSpPr>
            <a:stCxn id="55" idx="2"/>
            <a:endCxn id="91" idx="0"/>
          </p:cNvCxnSpPr>
          <p:nvPr/>
        </p:nvCxnSpPr>
        <p:spPr>
          <a:xfrm>
            <a:off x="7162414" y="5300915"/>
            <a:ext cx="0" cy="27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91" idx="2"/>
            <a:endCxn id="90" idx="0"/>
          </p:cNvCxnSpPr>
          <p:nvPr/>
        </p:nvCxnSpPr>
        <p:spPr>
          <a:xfrm>
            <a:off x="7162414" y="6172822"/>
            <a:ext cx="0" cy="24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944124" y="7558643"/>
            <a:ext cx="2436580" cy="630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Choix du modèle de calibration</a:t>
            </a:r>
          </a:p>
        </p:txBody>
      </p:sp>
      <p:cxnSp>
        <p:nvCxnSpPr>
          <p:cNvPr id="104" name="Connecteur droit avec flèche 103"/>
          <p:cNvCxnSpPr>
            <a:endCxn id="102" idx="0"/>
          </p:cNvCxnSpPr>
          <p:nvPr/>
        </p:nvCxnSpPr>
        <p:spPr>
          <a:xfrm>
            <a:off x="7162414" y="7330029"/>
            <a:ext cx="0" cy="2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944124" y="8432570"/>
            <a:ext cx="2436580" cy="596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Calcul de la calibration</a:t>
            </a:r>
          </a:p>
        </p:txBody>
      </p:sp>
      <p:cxnSp>
        <p:nvCxnSpPr>
          <p:cNvPr id="110" name="Connecteur droit avec flèche 109"/>
          <p:cNvCxnSpPr>
            <a:stCxn id="102" idx="2"/>
            <a:endCxn id="108" idx="0"/>
          </p:cNvCxnSpPr>
          <p:nvPr/>
        </p:nvCxnSpPr>
        <p:spPr>
          <a:xfrm>
            <a:off x="7162414" y="8188666"/>
            <a:ext cx="0" cy="24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944123" y="9278632"/>
            <a:ext cx="2436580" cy="8175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Définir du pas entre le calcul d’</a:t>
            </a:r>
            <a:r>
              <a:rPr lang="fr-CH" sz="1772" dirty="0" err="1" smtClean="0"/>
              <a:t>aérotriangulation</a:t>
            </a:r>
            <a:endParaRPr lang="fr-CH" sz="1772" dirty="0"/>
          </a:p>
        </p:txBody>
      </p:sp>
      <p:sp>
        <p:nvSpPr>
          <p:cNvPr id="112" name="Rectangle 111"/>
          <p:cNvSpPr/>
          <p:nvPr/>
        </p:nvSpPr>
        <p:spPr>
          <a:xfrm>
            <a:off x="5944123" y="10345929"/>
            <a:ext cx="2436580" cy="596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Calcul des </a:t>
            </a:r>
            <a:r>
              <a:rPr lang="fr-CH" sz="1772" dirty="0" err="1" smtClean="0"/>
              <a:t>aérotriangulations</a:t>
            </a:r>
            <a:endParaRPr lang="fr-CH" sz="1772" dirty="0"/>
          </a:p>
        </p:txBody>
      </p:sp>
      <p:cxnSp>
        <p:nvCxnSpPr>
          <p:cNvPr id="114" name="Connecteur droit avec flèche 113"/>
          <p:cNvCxnSpPr>
            <a:stCxn id="108" idx="2"/>
            <a:endCxn id="111" idx="0"/>
          </p:cNvCxnSpPr>
          <p:nvPr/>
        </p:nvCxnSpPr>
        <p:spPr>
          <a:xfrm flipH="1">
            <a:off x="7162413" y="9028842"/>
            <a:ext cx="1" cy="24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111" idx="2"/>
            <a:endCxn id="112" idx="0"/>
          </p:cNvCxnSpPr>
          <p:nvPr/>
        </p:nvCxnSpPr>
        <p:spPr>
          <a:xfrm>
            <a:off x="7162413" y="10096139"/>
            <a:ext cx="0" cy="24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944123" y="11186105"/>
            <a:ext cx="2436580" cy="5684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Référencer le chantier</a:t>
            </a:r>
            <a:endParaRPr lang="fr-CH" sz="1772" dirty="0"/>
          </a:p>
        </p:txBody>
      </p:sp>
      <p:cxnSp>
        <p:nvCxnSpPr>
          <p:cNvPr id="119" name="Connecteur droit avec flèche 118"/>
          <p:cNvCxnSpPr>
            <a:stCxn id="112" idx="2"/>
            <a:endCxn id="117" idx="0"/>
          </p:cNvCxnSpPr>
          <p:nvPr/>
        </p:nvCxnSpPr>
        <p:spPr>
          <a:xfrm>
            <a:off x="7162413" y="10942201"/>
            <a:ext cx="0" cy="24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stCxn id="117" idx="2"/>
          </p:cNvCxnSpPr>
          <p:nvPr/>
        </p:nvCxnSpPr>
        <p:spPr>
          <a:xfrm>
            <a:off x="7162413" y="11754580"/>
            <a:ext cx="0" cy="367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6641724" y="11757428"/>
            <a:ext cx="654039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24" dirty="0"/>
              <a:t>Non</a:t>
            </a:r>
          </a:p>
        </p:txBody>
      </p:sp>
      <p:sp>
        <p:nvSpPr>
          <p:cNvPr id="123" name="ZoneTexte 122"/>
          <p:cNvSpPr txBox="1"/>
          <p:nvPr/>
        </p:nvSpPr>
        <p:spPr>
          <a:xfrm>
            <a:off x="8380702" y="11165996"/>
            <a:ext cx="797448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24" dirty="0"/>
              <a:t>Oui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144302" y="7114527"/>
            <a:ext cx="3771848" cy="8123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Référencement via des coordonnées sur cibles (GCP) ou via un facteur d’échelle et un plan horizontale (SB)</a:t>
            </a:r>
            <a:endParaRPr lang="fr-CH" sz="1772" dirty="0"/>
          </a:p>
        </p:txBody>
      </p:sp>
      <p:sp>
        <p:nvSpPr>
          <p:cNvPr id="128" name="Rectangle 127"/>
          <p:cNvSpPr/>
          <p:nvPr/>
        </p:nvSpPr>
        <p:spPr>
          <a:xfrm>
            <a:off x="9221160" y="8704730"/>
            <a:ext cx="2970840" cy="8980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Choix des images </a:t>
            </a:r>
            <a:r>
              <a:rPr lang="fr-CH" sz="1772" dirty="0" smtClean="0"/>
              <a:t>pour la saisie de la distance sur le terrain</a:t>
            </a:r>
            <a:endParaRPr lang="fr-CH" sz="1772" dirty="0"/>
          </a:p>
        </p:txBody>
      </p:sp>
      <p:cxnSp>
        <p:nvCxnSpPr>
          <p:cNvPr id="130" name="Connecteur en angle 129"/>
          <p:cNvCxnSpPr>
            <a:stCxn id="117" idx="3"/>
            <a:endCxn id="124" idx="1"/>
          </p:cNvCxnSpPr>
          <p:nvPr/>
        </p:nvCxnSpPr>
        <p:spPr>
          <a:xfrm flipV="1">
            <a:off x="8380703" y="7520717"/>
            <a:ext cx="2763599" cy="3949626"/>
          </a:xfrm>
          <a:prstGeom prst="bentConnector3">
            <a:avLst>
              <a:gd name="adj1" fmla="val 21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221160" y="9931560"/>
            <a:ext cx="2970840" cy="7664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Saisie de la distance en mètre</a:t>
            </a:r>
            <a:endParaRPr lang="fr-CH" sz="1772" dirty="0"/>
          </a:p>
        </p:txBody>
      </p:sp>
      <p:sp>
        <p:nvSpPr>
          <p:cNvPr id="133" name="Rectangle 132"/>
          <p:cNvSpPr/>
          <p:nvPr/>
        </p:nvSpPr>
        <p:spPr>
          <a:xfrm>
            <a:off x="9221160" y="10984038"/>
            <a:ext cx="2970840" cy="815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Saisie dans les images des extrémités de la distance</a:t>
            </a:r>
            <a:endParaRPr lang="fr-CH" sz="1772" dirty="0"/>
          </a:p>
        </p:txBody>
      </p:sp>
      <p:sp>
        <p:nvSpPr>
          <p:cNvPr id="135" name="Rectangle 134"/>
          <p:cNvSpPr/>
          <p:nvPr/>
        </p:nvSpPr>
        <p:spPr>
          <a:xfrm>
            <a:off x="9221160" y="12115819"/>
            <a:ext cx="2970840" cy="834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/>
              <a:t>Choix </a:t>
            </a:r>
            <a:r>
              <a:rPr lang="fr-CH" sz="1772" dirty="0" smtClean="0"/>
              <a:t>des images pour la définition du plan horizontal</a:t>
            </a:r>
            <a:endParaRPr lang="fr-CH" sz="1772" dirty="0"/>
          </a:p>
        </p:txBody>
      </p:sp>
      <p:sp>
        <p:nvSpPr>
          <p:cNvPr id="137" name="Rectangle 136"/>
          <p:cNvSpPr/>
          <p:nvPr/>
        </p:nvSpPr>
        <p:spPr>
          <a:xfrm>
            <a:off x="9221160" y="13315887"/>
            <a:ext cx="2970840" cy="654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Saisie du plan horizontal</a:t>
            </a:r>
            <a:endParaRPr lang="fr-CH" sz="1772" dirty="0"/>
          </a:p>
        </p:txBody>
      </p:sp>
      <p:sp>
        <p:nvSpPr>
          <p:cNvPr id="139" name="Rectangle 138"/>
          <p:cNvSpPr/>
          <p:nvPr/>
        </p:nvSpPr>
        <p:spPr>
          <a:xfrm>
            <a:off x="9221160" y="14277562"/>
            <a:ext cx="2970840" cy="867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Basculement du réseau dans le nouveau système</a:t>
            </a:r>
            <a:endParaRPr lang="fr-CH" sz="1772" dirty="0"/>
          </a:p>
        </p:txBody>
      </p:sp>
      <p:sp>
        <p:nvSpPr>
          <p:cNvPr id="141" name="Rectangle 140"/>
          <p:cNvSpPr/>
          <p:nvPr/>
        </p:nvSpPr>
        <p:spPr>
          <a:xfrm>
            <a:off x="13926510" y="8699277"/>
            <a:ext cx="2970840" cy="8980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Indiquer le nom du fichier contenant les coordonnées des points</a:t>
            </a:r>
            <a:endParaRPr lang="fr-CH" sz="1772" dirty="0"/>
          </a:p>
        </p:txBody>
      </p:sp>
      <p:cxnSp>
        <p:nvCxnSpPr>
          <p:cNvPr id="144" name="Connecteur en angle 143"/>
          <p:cNvCxnSpPr>
            <a:stCxn id="124" idx="2"/>
            <a:endCxn id="128" idx="0"/>
          </p:cNvCxnSpPr>
          <p:nvPr/>
        </p:nvCxnSpPr>
        <p:spPr>
          <a:xfrm rot="5400000">
            <a:off x="11479491" y="7153995"/>
            <a:ext cx="777824" cy="2323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en angle 145"/>
          <p:cNvCxnSpPr>
            <a:stCxn id="124" idx="2"/>
            <a:endCxn id="141" idx="0"/>
          </p:cNvCxnSpPr>
          <p:nvPr/>
        </p:nvCxnSpPr>
        <p:spPr>
          <a:xfrm rot="16200000" flipH="1">
            <a:off x="13834893" y="7122239"/>
            <a:ext cx="772371" cy="2381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12490565" y="7986066"/>
            <a:ext cx="797448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24" dirty="0" smtClean="0"/>
              <a:t>SB</a:t>
            </a:r>
            <a:endParaRPr lang="fr-CH" sz="1624" dirty="0"/>
          </a:p>
        </p:txBody>
      </p:sp>
      <p:sp>
        <p:nvSpPr>
          <p:cNvPr id="148" name="ZoneTexte 147"/>
          <p:cNvSpPr txBox="1"/>
          <p:nvPr/>
        </p:nvSpPr>
        <p:spPr>
          <a:xfrm>
            <a:off x="13139225" y="7986066"/>
            <a:ext cx="797448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24" dirty="0" smtClean="0"/>
              <a:t>GCP</a:t>
            </a:r>
            <a:endParaRPr lang="fr-CH" sz="1624" dirty="0"/>
          </a:p>
        </p:txBody>
      </p:sp>
      <p:sp>
        <p:nvSpPr>
          <p:cNvPr id="149" name="Rectangle 148"/>
          <p:cNvSpPr/>
          <p:nvPr/>
        </p:nvSpPr>
        <p:spPr>
          <a:xfrm>
            <a:off x="13926510" y="9896922"/>
            <a:ext cx="2970840" cy="8980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Choix des images par points pour la saisie des points d’appuis</a:t>
            </a:r>
            <a:endParaRPr lang="fr-CH" sz="1772" dirty="0"/>
          </a:p>
        </p:txBody>
      </p:sp>
      <p:cxnSp>
        <p:nvCxnSpPr>
          <p:cNvPr id="151" name="Connecteur droit avec flèche 150"/>
          <p:cNvCxnSpPr>
            <a:stCxn id="141" idx="2"/>
            <a:endCxn id="149" idx="0"/>
          </p:cNvCxnSpPr>
          <p:nvPr/>
        </p:nvCxnSpPr>
        <p:spPr>
          <a:xfrm>
            <a:off x="15411930" y="9597290"/>
            <a:ext cx="0" cy="29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3936673" y="11114688"/>
            <a:ext cx="2970840" cy="654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Saisie des points d’appuis</a:t>
            </a:r>
            <a:endParaRPr lang="fr-CH" sz="1772" dirty="0"/>
          </a:p>
        </p:txBody>
      </p:sp>
      <p:sp>
        <p:nvSpPr>
          <p:cNvPr id="154" name="Rectangle 153"/>
          <p:cNvSpPr/>
          <p:nvPr/>
        </p:nvSpPr>
        <p:spPr>
          <a:xfrm>
            <a:off x="13936673" y="12059189"/>
            <a:ext cx="2970840" cy="654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Basculement du réseau sur les coordonnées des points</a:t>
            </a:r>
            <a:endParaRPr lang="fr-CH" sz="1772" dirty="0"/>
          </a:p>
        </p:txBody>
      </p:sp>
      <p:sp>
        <p:nvSpPr>
          <p:cNvPr id="155" name="Rectangle 154"/>
          <p:cNvSpPr/>
          <p:nvPr/>
        </p:nvSpPr>
        <p:spPr>
          <a:xfrm>
            <a:off x="13936673" y="14279440"/>
            <a:ext cx="2970840" cy="865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Compensation de l’</a:t>
            </a:r>
            <a:r>
              <a:rPr lang="fr-CH" sz="1772" dirty="0" err="1" smtClean="0"/>
              <a:t>aérotriangulation</a:t>
            </a:r>
            <a:r>
              <a:rPr lang="fr-CH" sz="1772" dirty="0" smtClean="0"/>
              <a:t> en tenant compte des points saisis</a:t>
            </a:r>
            <a:endParaRPr lang="fr-CH" sz="1772" dirty="0"/>
          </a:p>
        </p:txBody>
      </p:sp>
      <p:sp>
        <p:nvSpPr>
          <p:cNvPr id="156" name="Rectangle 155"/>
          <p:cNvSpPr/>
          <p:nvPr/>
        </p:nvSpPr>
        <p:spPr>
          <a:xfrm>
            <a:off x="13936673" y="12925018"/>
            <a:ext cx="2970840" cy="1142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Indiquer la précision des coordonnées des points et de la précision en pixel de la saisie dans les images</a:t>
            </a:r>
            <a:endParaRPr lang="fr-CH" sz="1772" dirty="0"/>
          </a:p>
        </p:txBody>
      </p:sp>
      <p:cxnSp>
        <p:nvCxnSpPr>
          <p:cNvPr id="158" name="Connecteur droit avec flèche 157"/>
          <p:cNvCxnSpPr>
            <a:stCxn id="149" idx="2"/>
            <a:endCxn id="153" idx="0"/>
          </p:cNvCxnSpPr>
          <p:nvPr/>
        </p:nvCxnSpPr>
        <p:spPr>
          <a:xfrm>
            <a:off x="15411930" y="10794935"/>
            <a:ext cx="10163" cy="3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53" idx="2"/>
            <a:endCxn id="154" idx="0"/>
          </p:cNvCxnSpPr>
          <p:nvPr/>
        </p:nvCxnSpPr>
        <p:spPr>
          <a:xfrm>
            <a:off x="15422093" y="11769090"/>
            <a:ext cx="0" cy="29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>
            <a:stCxn id="154" idx="2"/>
            <a:endCxn id="156" idx="0"/>
          </p:cNvCxnSpPr>
          <p:nvPr/>
        </p:nvCxnSpPr>
        <p:spPr>
          <a:xfrm>
            <a:off x="15422093" y="12713591"/>
            <a:ext cx="0" cy="21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>
            <a:stCxn id="156" idx="2"/>
            <a:endCxn id="155" idx="0"/>
          </p:cNvCxnSpPr>
          <p:nvPr/>
        </p:nvCxnSpPr>
        <p:spPr>
          <a:xfrm>
            <a:off x="15422093" y="14068014"/>
            <a:ext cx="0" cy="21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>
            <a:stCxn id="128" idx="2"/>
            <a:endCxn id="132" idx="0"/>
          </p:cNvCxnSpPr>
          <p:nvPr/>
        </p:nvCxnSpPr>
        <p:spPr>
          <a:xfrm>
            <a:off x="10706580" y="9602743"/>
            <a:ext cx="0" cy="32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32" idx="2"/>
            <a:endCxn id="133" idx="0"/>
          </p:cNvCxnSpPr>
          <p:nvPr/>
        </p:nvCxnSpPr>
        <p:spPr>
          <a:xfrm>
            <a:off x="10706580" y="10697977"/>
            <a:ext cx="0" cy="28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>
            <a:stCxn id="133" idx="2"/>
            <a:endCxn id="135" idx="0"/>
          </p:cNvCxnSpPr>
          <p:nvPr/>
        </p:nvCxnSpPr>
        <p:spPr>
          <a:xfrm>
            <a:off x="10706580" y="11799160"/>
            <a:ext cx="0" cy="31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>
            <a:stCxn id="135" idx="2"/>
            <a:endCxn id="137" idx="0"/>
          </p:cNvCxnSpPr>
          <p:nvPr/>
        </p:nvCxnSpPr>
        <p:spPr>
          <a:xfrm>
            <a:off x="10706580" y="12950185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137" idx="2"/>
            <a:endCxn id="139" idx="0"/>
          </p:cNvCxnSpPr>
          <p:nvPr/>
        </p:nvCxnSpPr>
        <p:spPr>
          <a:xfrm>
            <a:off x="10706580" y="13970289"/>
            <a:ext cx="0" cy="30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5941083" y="15448060"/>
            <a:ext cx="2436580" cy="725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Indiquer le modèle de calcul de points denses</a:t>
            </a:r>
            <a:endParaRPr lang="fr-CH" sz="1772" dirty="0"/>
          </a:p>
        </p:txBody>
      </p:sp>
      <p:cxnSp>
        <p:nvCxnSpPr>
          <p:cNvPr id="181" name="Connecteur en angle 180"/>
          <p:cNvCxnSpPr>
            <a:stCxn id="155" idx="2"/>
            <a:endCxn id="179" idx="3"/>
          </p:cNvCxnSpPr>
          <p:nvPr/>
        </p:nvCxnSpPr>
        <p:spPr>
          <a:xfrm rot="5400000">
            <a:off x="11566875" y="11955537"/>
            <a:ext cx="666006" cy="7044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en angle 182"/>
          <p:cNvCxnSpPr>
            <a:stCxn id="139" idx="2"/>
            <a:endCxn id="179" idx="3"/>
          </p:cNvCxnSpPr>
          <p:nvPr/>
        </p:nvCxnSpPr>
        <p:spPr>
          <a:xfrm rot="5400000">
            <a:off x="9209118" y="14313293"/>
            <a:ext cx="666008" cy="2328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941083" y="16524316"/>
            <a:ext cx="2436580" cy="7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Calcul du nuage de points denses</a:t>
            </a:r>
            <a:endParaRPr lang="fr-CH" sz="1772" dirty="0"/>
          </a:p>
        </p:txBody>
      </p:sp>
      <p:cxnSp>
        <p:nvCxnSpPr>
          <p:cNvPr id="194" name="Connecteur droit avec flèche 193"/>
          <p:cNvCxnSpPr>
            <a:stCxn id="179" idx="2"/>
            <a:endCxn id="192" idx="0"/>
          </p:cNvCxnSpPr>
          <p:nvPr/>
        </p:nvCxnSpPr>
        <p:spPr>
          <a:xfrm>
            <a:off x="7159373" y="16173450"/>
            <a:ext cx="0" cy="35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12192000" y="860742"/>
            <a:ext cx="3219930" cy="6764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Etapes déroulement du script d’optimisation de calcul</a:t>
            </a:r>
            <a:endParaRPr lang="fr-CH" sz="1772" dirty="0"/>
          </a:p>
        </p:txBody>
      </p:sp>
      <p:sp>
        <p:nvSpPr>
          <p:cNvPr id="196" name="Rectangle 195"/>
          <p:cNvSpPr/>
          <p:nvPr/>
        </p:nvSpPr>
        <p:spPr>
          <a:xfrm>
            <a:off x="12192000" y="1756297"/>
            <a:ext cx="3219930" cy="676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Traitement qui sera effectué dans le fichier bat</a:t>
            </a:r>
            <a:endParaRPr lang="fr-CH" sz="1772" dirty="0"/>
          </a:p>
        </p:txBody>
      </p:sp>
      <p:cxnSp>
        <p:nvCxnSpPr>
          <p:cNvPr id="198" name="Connecteur droit avec flèche 197"/>
          <p:cNvCxnSpPr>
            <a:stCxn id="192" idx="2"/>
            <a:endCxn id="199" idx="0"/>
          </p:cNvCxnSpPr>
          <p:nvPr/>
        </p:nvCxnSpPr>
        <p:spPr>
          <a:xfrm>
            <a:off x="7159373" y="17296585"/>
            <a:ext cx="0" cy="59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Ellipse 198"/>
          <p:cNvSpPr/>
          <p:nvPr/>
        </p:nvSpPr>
        <p:spPr>
          <a:xfrm>
            <a:off x="5573964" y="17889561"/>
            <a:ext cx="3170818" cy="120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772" dirty="0" smtClean="0"/>
              <a:t>Création des fichier batch</a:t>
            </a:r>
          </a:p>
          <a:p>
            <a:pPr algn="ctr"/>
            <a:r>
              <a:rPr lang="fr-CH" sz="1772" dirty="0" smtClean="0">
                <a:sym typeface="Wingdings" panose="05000000000000000000" pitchFamily="2" charset="2"/>
              </a:rPr>
              <a:t> Lancer le fichier run_commande.bat</a:t>
            </a:r>
            <a:endParaRPr lang="fr-CH" sz="1772" dirty="0"/>
          </a:p>
        </p:txBody>
      </p:sp>
    </p:spTree>
    <p:extLst>
      <p:ext uri="{BB962C8B-B14F-4D97-AF65-F5344CB8AC3E}">
        <p14:creationId xmlns:p14="http://schemas.microsoft.com/office/powerpoint/2010/main" val="6675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244</Words>
  <Application>Microsoft Office PowerPoint</Application>
  <PresentationFormat>Personnalisé</PresentationFormat>
  <Paragraphs>38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DellaCasa</dc:creator>
  <cp:lastModifiedBy>Bruno DellaCasa</cp:lastModifiedBy>
  <cp:revision>7</cp:revision>
  <dcterms:created xsi:type="dcterms:W3CDTF">2018-06-12T14:33:19Z</dcterms:created>
  <dcterms:modified xsi:type="dcterms:W3CDTF">2018-06-12T18:24:48Z</dcterms:modified>
</cp:coreProperties>
</file>