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4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1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263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3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5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3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8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1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65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49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3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1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P40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5245509" y="2452935"/>
            <a:ext cx="2798261" cy="304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4404117" y="2291475"/>
            <a:ext cx="449137" cy="331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962388" y="2922580"/>
            <a:ext cx="184396" cy="2138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5073839" y="2861364"/>
            <a:ext cx="1180404" cy="10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185290" y="2789654"/>
            <a:ext cx="2009839" cy="33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1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P40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4908536" y="4270159"/>
            <a:ext cx="363291" cy="71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889459" y="4385211"/>
            <a:ext cx="257325" cy="67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4379873" y="2362290"/>
            <a:ext cx="333610" cy="170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32" idx="3"/>
          </p:cNvCxnSpPr>
          <p:nvPr/>
        </p:nvCxnSpPr>
        <p:spPr>
          <a:xfrm flipV="1">
            <a:off x="4889459" y="3861752"/>
            <a:ext cx="272080" cy="247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P40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6153523" y="4503964"/>
            <a:ext cx="2011816" cy="86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5309304" y="5224532"/>
            <a:ext cx="507643" cy="161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6126984" y="4420118"/>
            <a:ext cx="1193445" cy="887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5947042" y="4842859"/>
            <a:ext cx="48311" cy="381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6074438" y="4678821"/>
            <a:ext cx="505156" cy="578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9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</a:t>
            </a:r>
            <a:r>
              <a:rPr lang="fr-CH" sz="1100" dirty="0" smtClean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P40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5349834" y="4719639"/>
            <a:ext cx="2425559" cy="415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472167" y="4379469"/>
            <a:ext cx="358577" cy="24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6754320" y="4600434"/>
            <a:ext cx="996593" cy="85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7709673" y="3819083"/>
            <a:ext cx="217870" cy="79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8083368" y="4532908"/>
            <a:ext cx="228824" cy="186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9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</a:t>
            </a:r>
            <a:r>
              <a:rPr lang="fr-CH" sz="1100" dirty="0" smtClean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P40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8216487" y="2612820"/>
            <a:ext cx="30801" cy="1199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7622153" y="3990500"/>
            <a:ext cx="498391" cy="8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828218" y="3726170"/>
            <a:ext cx="242050" cy="170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8263696" y="4092469"/>
            <a:ext cx="95258" cy="19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9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</a:t>
            </a:r>
            <a:r>
              <a:rPr lang="fr-CH" sz="1100" dirty="0" smtClean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P40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>
            <a:stCxn id="38" idx="0"/>
          </p:cNvCxnSpPr>
          <p:nvPr/>
        </p:nvCxnSpPr>
        <p:spPr>
          <a:xfrm flipH="1" flipV="1">
            <a:off x="8247288" y="2612820"/>
            <a:ext cx="111666" cy="262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8043770" y="3156844"/>
            <a:ext cx="219927" cy="128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867591" y="2928000"/>
            <a:ext cx="369067" cy="3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8366041" y="3123089"/>
            <a:ext cx="30248" cy="1172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7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</a:t>
            </a:r>
            <a:r>
              <a:rPr lang="fr-CH" sz="1100" dirty="0" smtClean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P40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7342977" y="2346882"/>
            <a:ext cx="785559" cy="106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6435108" y="2463777"/>
            <a:ext cx="664614" cy="468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4478674" y="2215428"/>
            <a:ext cx="2570965" cy="118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29" idx="0"/>
          </p:cNvCxnSpPr>
          <p:nvPr/>
        </p:nvCxnSpPr>
        <p:spPr>
          <a:xfrm>
            <a:off x="7237306" y="2463777"/>
            <a:ext cx="175301" cy="293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0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49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Della Casa Bruno</dc:creator>
  <cp:lastModifiedBy>Bruno DellaCasa</cp:lastModifiedBy>
  <cp:revision>12</cp:revision>
  <dcterms:created xsi:type="dcterms:W3CDTF">2018-05-23T09:41:02Z</dcterms:created>
  <dcterms:modified xsi:type="dcterms:W3CDTF">2018-05-28T12:00:51Z</dcterms:modified>
</cp:coreProperties>
</file>