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11556"/>
              <a:ext cx="1065475" cy="23371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Station MS60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167676" y="3819083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199510" y="3573242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68926" y="3700329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6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60996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90457"/>
            <a:ext cx="3120000" cy="23400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4232538" y="2012069"/>
            <a:ext cx="172720" cy="172720"/>
            <a:chOff x="2819400" y="2479040"/>
            <a:chExt cx="172720" cy="172720"/>
          </a:xfrm>
        </p:grpSpPr>
        <p:sp>
          <p:nvSpPr>
            <p:cNvPr id="9" name="Rectangle 8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063897" y="2055249"/>
            <a:ext cx="172720" cy="172720"/>
            <a:chOff x="2819400" y="2479040"/>
            <a:chExt cx="172720" cy="172720"/>
          </a:xfrm>
        </p:grpSpPr>
        <p:sp>
          <p:nvSpPr>
            <p:cNvPr id="15" name="Rectangle 14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540257" y="1886085"/>
            <a:ext cx="172720" cy="172720"/>
            <a:chOff x="2819400" y="2479040"/>
            <a:chExt cx="172720" cy="172720"/>
          </a:xfrm>
        </p:grpSpPr>
        <p:sp>
          <p:nvSpPr>
            <p:cNvPr id="20" name="Rectangle 19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9" y="290457"/>
            <a:ext cx="2340000" cy="3120000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6613525" y="2969141"/>
            <a:ext cx="172720" cy="172720"/>
            <a:chOff x="2819400" y="2479040"/>
            <a:chExt cx="172720" cy="172720"/>
          </a:xfrm>
        </p:grpSpPr>
        <p:sp>
          <p:nvSpPr>
            <p:cNvPr id="26" name="Rectangle 2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515682" y="3012321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80" y="3410457"/>
            <a:ext cx="3119999" cy="23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630457"/>
            <a:ext cx="2340000" cy="3120000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935115" y="4398805"/>
            <a:ext cx="172720" cy="172720"/>
            <a:chOff x="2819400" y="2479040"/>
            <a:chExt cx="172720" cy="172720"/>
          </a:xfrm>
        </p:grpSpPr>
        <p:sp>
          <p:nvSpPr>
            <p:cNvPr id="38" name="Rectangle 3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886787" y="4398805"/>
            <a:ext cx="172720" cy="172720"/>
            <a:chOff x="2819400" y="2479040"/>
            <a:chExt cx="172720" cy="172720"/>
          </a:xfrm>
        </p:grpSpPr>
        <p:sp>
          <p:nvSpPr>
            <p:cNvPr id="43" name="Rectangle 4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3030587" y="4441985"/>
            <a:ext cx="172720" cy="172720"/>
            <a:chOff x="2819400" y="2479040"/>
            <a:chExt cx="172720" cy="172720"/>
          </a:xfrm>
        </p:grpSpPr>
        <p:sp>
          <p:nvSpPr>
            <p:cNvPr id="48" name="Rectangle 4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779883" y="4614705"/>
            <a:ext cx="172720" cy="172720"/>
            <a:chOff x="2819400" y="2479040"/>
            <a:chExt cx="172720" cy="172720"/>
          </a:xfrm>
        </p:grpSpPr>
        <p:sp>
          <p:nvSpPr>
            <p:cNvPr id="53" name="Rectangle 5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294946" y="4787425"/>
            <a:ext cx="172720" cy="172720"/>
            <a:chOff x="2819400" y="2479040"/>
            <a:chExt cx="172720" cy="172720"/>
          </a:xfrm>
        </p:grpSpPr>
        <p:sp>
          <p:nvSpPr>
            <p:cNvPr id="58" name="Rectangle 5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312092" y="4312445"/>
            <a:ext cx="172720" cy="172720"/>
            <a:chOff x="2819400" y="2479040"/>
            <a:chExt cx="172720" cy="172720"/>
          </a:xfrm>
        </p:grpSpPr>
        <p:sp>
          <p:nvSpPr>
            <p:cNvPr id="68" name="Rectangle 6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2" name="Flèche droite 71"/>
          <p:cNvSpPr/>
          <p:nvPr/>
        </p:nvSpPr>
        <p:spPr>
          <a:xfrm>
            <a:off x="3509096" y="4319049"/>
            <a:ext cx="188642" cy="1727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ZoneTexte 72"/>
          <p:cNvSpPr txBox="1"/>
          <p:nvPr/>
        </p:nvSpPr>
        <p:spPr>
          <a:xfrm>
            <a:off x="3170874" y="3921182"/>
            <a:ext cx="115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smtClean="0">
                <a:solidFill>
                  <a:schemeClr val="bg1"/>
                </a:solidFill>
              </a:rPr>
              <a:t>Contre l’autre façade</a:t>
            </a:r>
            <a:endParaRPr lang="fr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966223" y="27894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Eglise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244898" y="40178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153668" y="341770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4610062" y="3227302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8" name="Ellipse 37"/>
          <p:cNvSpPr/>
          <p:nvPr/>
        </p:nvSpPr>
        <p:spPr>
          <a:xfrm>
            <a:off x="5474862" y="304387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9" name="Ellipse 38"/>
          <p:cNvSpPr/>
          <p:nvPr/>
        </p:nvSpPr>
        <p:spPr>
          <a:xfrm>
            <a:off x="6688026" y="26381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0" name="Ellipse 39"/>
          <p:cNvSpPr/>
          <p:nvPr/>
        </p:nvSpPr>
        <p:spPr>
          <a:xfrm>
            <a:off x="6839902" y="307222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1" name="Ellipse 40"/>
          <p:cNvSpPr/>
          <p:nvPr/>
        </p:nvSpPr>
        <p:spPr>
          <a:xfrm>
            <a:off x="6970595" y="357651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2" name="Ellipse 41"/>
          <p:cNvSpPr/>
          <p:nvPr/>
        </p:nvSpPr>
        <p:spPr>
          <a:xfrm>
            <a:off x="7398551" y="31892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3" name="Ellipse 42"/>
          <p:cNvSpPr/>
          <p:nvPr/>
        </p:nvSpPr>
        <p:spPr>
          <a:xfrm>
            <a:off x="7539990" y="24241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4" name="Ellipse 43"/>
          <p:cNvSpPr/>
          <p:nvPr/>
        </p:nvSpPr>
        <p:spPr>
          <a:xfrm>
            <a:off x="6546586" y="42406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5" name="Ellipse 44"/>
          <p:cNvSpPr/>
          <p:nvPr/>
        </p:nvSpPr>
        <p:spPr>
          <a:xfrm>
            <a:off x="6346624" y="398579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6" name="Ellipse 45"/>
          <p:cNvSpPr/>
          <p:nvPr/>
        </p:nvSpPr>
        <p:spPr>
          <a:xfrm>
            <a:off x="6008834" y="40458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7" name="Ellipse 46"/>
          <p:cNvSpPr/>
          <p:nvPr/>
        </p:nvSpPr>
        <p:spPr>
          <a:xfrm>
            <a:off x="5152828" y="3916846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8" name="Ellipse 47"/>
          <p:cNvSpPr/>
          <p:nvPr/>
        </p:nvSpPr>
        <p:spPr>
          <a:xfrm>
            <a:off x="5461794" y="44419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50" name="ZoneTexte 49"/>
          <p:cNvSpPr txBox="1"/>
          <p:nvPr/>
        </p:nvSpPr>
        <p:spPr>
          <a:xfrm rot="20584273">
            <a:off x="5327148" y="4512550"/>
            <a:ext cx="752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100" dirty="0" smtClean="0"/>
              <a:t>Scan sur</a:t>
            </a:r>
          </a:p>
          <a:p>
            <a:pPr algn="ctr"/>
            <a:r>
              <a:rPr lang="fr-CH" sz="1100" dirty="0" smtClean="0"/>
              <a:t>rebord de</a:t>
            </a:r>
          </a:p>
          <a:p>
            <a:pPr algn="ctr"/>
            <a:r>
              <a:rPr lang="fr-CH" sz="1100" dirty="0" smtClean="0"/>
              <a:t>fenêtre</a:t>
            </a:r>
            <a:endParaRPr lang="fr-CH" sz="1100" dirty="0"/>
          </a:p>
        </p:txBody>
      </p:sp>
      <p:sp>
        <p:nvSpPr>
          <p:cNvPr id="51" name="Ellipse 50"/>
          <p:cNvSpPr/>
          <p:nvPr/>
        </p:nvSpPr>
        <p:spPr>
          <a:xfrm>
            <a:off x="4189698" y="387560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745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Bruno DellaCasa</cp:lastModifiedBy>
  <cp:revision>13</cp:revision>
  <dcterms:created xsi:type="dcterms:W3CDTF">2018-05-23T09:41:02Z</dcterms:created>
  <dcterms:modified xsi:type="dcterms:W3CDTF">2018-05-28T12:01:51Z</dcterms:modified>
</cp:coreProperties>
</file>