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374A-B232-41D7-94E3-E2F53DD69437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544B-F262-4495-97FB-F2A56F7631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44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374A-B232-41D7-94E3-E2F53DD69437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544B-F262-4495-97FB-F2A56F7631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113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374A-B232-41D7-94E3-E2F53DD69437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544B-F262-4495-97FB-F2A56F7631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535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374A-B232-41D7-94E3-E2F53DD69437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544B-F262-4495-97FB-F2A56F7631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209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374A-B232-41D7-94E3-E2F53DD69437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544B-F262-4495-97FB-F2A56F7631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65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374A-B232-41D7-94E3-E2F53DD69437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544B-F262-4495-97FB-F2A56F7631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194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374A-B232-41D7-94E3-E2F53DD69437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544B-F262-4495-97FB-F2A56F7631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8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374A-B232-41D7-94E3-E2F53DD69437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544B-F262-4495-97FB-F2A56F7631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000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374A-B232-41D7-94E3-E2F53DD69437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544B-F262-4495-97FB-F2A56F7631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58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374A-B232-41D7-94E3-E2F53DD69437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544B-F262-4495-97FB-F2A56F7631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964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374A-B232-41D7-94E3-E2F53DD69437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544B-F262-4495-97FB-F2A56F7631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006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374A-B232-41D7-94E3-E2F53DD69437}" type="datetimeFigureOut">
              <a:rPr lang="fr-CH" smtClean="0"/>
              <a:t>07.06.2018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D544B-F262-4495-97FB-F2A56F7631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531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9120" y="498764"/>
            <a:ext cx="2360815" cy="69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Nuage P40 / Faro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1662545" y="2070042"/>
            <a:ext cx="2726575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Référencement sur les cibles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6749935" y="2070041"/>
            <a:ext cx="2726575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Référencement via nuage-nuage</a:t>
            </a:r>
            <a:endParaRPr lang="fr-CH" dirty="0"/>
          </a:p>
        </p:txBody>
      </p:sp>
      <p:cxnSp>
        <p:nvCxnSpPr>
          <p:cNvPr id="9" name="Connecteur en angle 8"/>
          <p:cNvCxnSpPr>
            <a:stCxn id="4" idx="2"/>
            <a:endCxn id="5" idx="0"/>
          </p:cNvCxnSpPr>
          <p:nvPr/>
        </p:nvCxnSpPr>
        <p:spPr>
          <a:xfrm rot="5400000">
            <a:off x="3861176" y="361690"/>
            <a:ext cx="873010" cy="25436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4" idx="2"/>
            <a:endCxn id="7" idx="0"/>
          </p:cNvCxnSpPr>
          <p:nvPr/>
        </p:nvCxnSpPr>
        <p:spPr>
          <a:xfrm rot="16200000" flipH="1">
            <a:off x="6404871" y="361688"/>
            <a:ext cx="873009" cy="25436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06239" y="3579319"/>
            <a:ext cx="2726575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Contrôle référencement sur MS60</a:t>
            </a:r>
            <a:endParaRPr lang="fr-CH" dirty="0"/>
          </a:p>
        </p:txBody>
      </p:sp>
      <p:cxnSp>
        <p:nvCxnSpPr>
          <p:cNvPr id="17" name="Connecteur en angle 16"/>
          <p:cNvCxnSpPr>
            <a:stCxn id="5" idx="2"/>
            <a:endCxn id="15" idx="0"/>
          </p:cNvCxnSpPr>
          <p:nvPr/>
        </p:nvCxnSpPr>
        <p:spPr>
          <a:xfrm rot="16200000" flipH="1">
            <a:off x="3833987" y="1843779"/>
            <a:ext cx="927386" cy="25436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7" idx="2"/>
            <a:endCxn id="15" idx="0"/>
          </p:cNvCxnSpPr>
          <p:nvPr/>
        </p:nvCxnSpPr>
        <p:spPr>
          <a:xfrm rot="5400000">
            <a:off x="6377682" y="1843777"/>
            <a:ext cx="927387" cy="25436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06239" y="4797651"/>
            <a:ext cx="2726575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Choix du meilleures référencements</a:t>
            </a:r>
            <a:endParaRPr lang="fr-CH" dirty="0"/>
          </a:p>
        </p:txBody>
      </p:sp>
      <p:cxnSp>
        <p:nvCxnSpPr>
          <p:cNvPr id="22" name="Connecteur droit avec flèche 21"/>
          <p:cNvCxnSpPr>
            <a:stCxn id="15" idx="2"/>
            <a:endCxn id="20" idx="0"/>
          </p:cNvCxnSpPr>
          <p:nvPr/>
        </p:nvCxnSpPr>
        <p:spPr>
          <a:xfrm>
            <a:off x="5569527" y="4161210"/>
            <a:ext cx="0" cy="636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72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9120" y="498764"/>
            <a:ext cx="2360815" cy="69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Photogrammétrie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1662545" y="2070042"/>
            <a:ext cx="2726575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Référencement sur les cibles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6749935" y="2070041"/>
            <a:ext cx="2726575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Facteur d’échelle sur le nuage</a:t>
            </a:r>
            <a:endParaRPr lang="fr-CH" dirty="0"/>
          </a:p>
        </p:txBody>
      </p:sp>
      <p:cxnSp>
        <p:nvCxnSpPr>
          <p:cNvPr id="9" name="Connecteur en angle 8"/>
          <p:cNvCxnSpPr>
            <a:stCxn id="4" idx="2"/>
            <a:endCxn id="5" idx="0"/>
          </p:cNvCxnSpPr>
          <p:nvPr/>
        </p:nvCxnSpPr>
        <p:spPr>
          <a:xfrm rot="5400000">
            <a:off x="3861176" y="361690"/>
            <a:ext cx="873010" cy="25436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4" idx="2"/>
            <a:endCxn id="7" idx="0"/>
          </p:cNvCxnSpPr>
          <p:nvPr/>
        </p:nvCxnSpPr>
        <p:spPr>
          <a:xfrm rot="16200000" flipH="1">
            <a:off x="6404871" y="361688"/>
            <a:ext cx="873009" cy="25436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06239" y="4198444"/>
            <a:ext cx="2726575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Contrôle référencement sur MS60</a:t>
            </a:r>
            <a:endParaRPr lang="fr-CH" dirty="0"/>
          </a:p>
        </p:txBody>
      </p:sp>
      <p:sp>
        <p:nvSpPr>
          <p:cNvPr id="20" name="Rectangle 19"/>
          <p:cNvSpPr/>
          <p:nvPr/>
        </p:nvSpPr>
        <p:spPr>
          <a:xfrm>
            <a:off x="4206239" y="5416776"/>
            <a:ext cx="2726575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Choix du meilleures référencements</a:t>
            </a:r>
            <a:endParaRPr lang="fr-CH" dirty="0"/>
          </a:p>
        </p:txBody>
      </p:sp>
      <p:cxnSp>
        <p:nvCxnSpPr>
          <p:cNvPr id="22" name="Connecteur droit avec flèche 21"/>
          <p:cNvCxnSpPr>
            <a:stCxn id="15" idx="2"/>
            <a:endCxn id="20" idx="0"/>
          </p:cNvCxnSpPr>
          <p:nvPr/>
        </p:nvCxnSpPr>
        <p:spPr>
          <a:xfrm>
            <a:off x="5569527" y="4780335"/>
            <a:ext cx="0" cy="636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49934" y="2939409"/>
            <a:ext cx="2726575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Référencement via nuage-nuage</a:t>
            </a:r>
            <a:endParaRPr lang="fr-CH" dirty="0"/>
          </a:p>
        </p:txBody>
      </p:sp>
      <p:cxnSp>
        <p:nvCxnSpPr>
          <p:cNvPr id="3" name="Connecteur en angle 2"/>
          <p:cNvCxnSpPr>
            <a:stCxn id="5" idx="2"/>
            <a:endCxn id="15" idx="0"/>
          </p:cNvCxnSpPr>
          <p:nvPr/>
        </p:nvCxnSpPr>
        <p:spPr>
          <a:xfrm rot="16200000" flipH="1">
            <a:off x="3524425" y="2153341"/>
            <a:ext cx="1546511" cy="2543694"/>
          </a:xfrm>
          <a:prstGeom prst="bentConnector3">
            <a:avLst>
              <a:gd name="adj1" fmla="val 7833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27" idx="2"/>
            <a:endCxn id="15" idx="0"/>
          </p:cNvCxnSpPr>
          <p:nvPr/>
        </p:nvCxnSpPr>
        <p:spPr>
          <a:xfrm rot="5400000">
            <a:off x="6502803" y="2588025"/>
            <a:ext cx="677144" cy="2543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7" idx="2"/>
            <a:endCxn id="27" idx="0"/>
          </p:cNvCxnSpPr>
          <p:nvPr/>
        </p:nvCxnSpPr>
        <p:spPr>
          <a:xfrm flipH="1">
            <a:off x="8113222" y="2651932"/>
            <a:ext cx="1" cy="287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3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5424" y="479712"/>
            <a:ext cx="2360815" cy="69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Photogrammétrie de l’extérieur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1662545" y="2070042"/>
            <a:ext cx="2726575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Référencement sur les cibles</a:t>
            </a:r>
            <a:endParaRPr lang="fr-CH" dirty="0"/>
          </a:p>
        </p:txBody>
      </p:sp>
      <p:sp>
        <p:nvSpPr>
          <p:cNvPr id="14" name="Rectangle 13"/>
          <p:cNvSpPr/>
          <p:nvPr/>
        </p:nvSpPr>
        <p:spPr>
          <a:xfrm>
            <a:off x="7550899" y="479712"/>
            <a:ext cx="2360815" cy="69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Faro de l’intérieur</a:t>
            </a:r>
            <a:endParaRPr lang="fr-CH" dirty="0"/>
          </a:p>
        </p:txBody>
      </p:sp>
      <p:sp>
        <p:nvSpPr>
          <p:cNvPr id="16" name="Rectangle 15"/>
          <p:cNvSpPr/>
          <p:nvPr/>
        </p:nvSpPr>
        <p:spPr>
          <a:xfrm>
            <a:off x="7368018" y="3622616"/>
            <a:ext cx="2726575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Référencement sur le nuage de la photo</a:t>
            </a:r>
            <a:endParaRPr lang="fr-CH" dirty="0"/>
          </a:p>
        </p:txBody>
      </p:sp>
      <p:cxnSp>
        <p:nvCxnSpPr>
          <p:cNvPr id="6" name="Connecteur droit avec flèche 5"/>
          <p:cNvCxnSpPr>
            <a:stCxn id="4" idx="2"/>
            <a:endCxn id="5" idx="0"/>
          </p:cNvCxnSpPr>
          <p:nvPr/>
        </p:nvCxnSpPr>
        <p:spPr>
          <a:xfrm>
            <a:off x="3025832" y="1177980"/>
            <a:ext cx="1" cy="892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5" idx="2"/>
          </p:cNvCxnSpPr>
          <p:nvPr/>
        </p:nvCxnSpPr>
        <p:spPr>
          <a:xfrm rot="16200000" flipH="1">
            <a:off x="5590048" y="87718"/>
            <a:ext cx="577042" cy="570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4" idx="2"/>
            <a:endCxn id="16" idx="0"/>
          </p:cNvCxnSpPr>
          <p:nvPr/>
        </p:nvCxnSpPr>
        <p:spPr>
          <a:xfrm flipH="1">
            <a:off x="8731306" y="1177980"/>
            <a:ext cx="1" cy="2444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8017" y="4884244"/>
            <a:ext cx="2726575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Contrôle référencement sur MS60</a:t>
            </a:r>
            <a:endParaRPr lang="fr-CH" dirty="0"/>
          </a:p>
        </p:txBody>
      </p:sp>
      <p:cxnSp>
        <p:nvCxnSpPr>
          <p:cNvPr id="21" name="Connecteur droit avec flèche 20"/>
          <p:cNvCxnSpPr>
            <a:stCxn id="16" idx="2"/>
            <a:endCxn id="24" idx="0"/>
          </p:cNvCxnSpPr>
          <p:nvPr/>
        </p:nvCxnSpPr>
        <p:spPr>
          <a:xfrm flipH="1">
            <a:off x="8731305" y="4204507"/>
            <a:ext cx="1" cy="679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505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61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DellaCasa</dc:creator>
  <cp:lastModifiedBy>Bruno DellaCasa</cp:lastModifiedBy>
  <cp:revision>4</cp:revision>
  <dcterms:created xsi:type="dcterms:W3CDTF">2018-06-07T15:22:26Z</dcterms:created>
  <dcterms:modified xsi:type="dcterms:W3CDTF">2018-06-07T18:03:53Z</dcterms:modified>
</cp:coreProperties>
</file>