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70" r:id="rId8"/>
    <p:sldId id="262" r:id="rId9"/>
    <p:sldId id="264" r:id="rId10"/>
    <p:sldId id="269" r:id="rId11"/>
    <p:sldId id="265" r:id="rId12"/>
    <p:sldId id="266" r:id="rId13"/>
    <p:sldId id="267" r:id="rId14"/>
    <p:sldId id="268" r:id="rId15"/>
    <p:sldId id="26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1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263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3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5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3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8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1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65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49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3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38D1-1E9B-4280-A5D6-5E10AC36964C}" type="datetimeFigureOut">
              <a:rPr lang="fr-CH" smtClean="0"/>
              <a:t>03.07.2018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1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31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11556"/>
              <a:ext cx="1065475" cy="23371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Station MS60</a:t>
              </a: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167676" y="3819083"/>
            <a:ext cx="237506" cy="237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199510" y="3573242"/>
            <a:ext cx="237506" cy="237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68926" y="3700329"/>
            <a:ext cx="237506" cy="237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76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95387"/>
            <a:ext cx="6719887" cy="4345600"/>
          </a:xfrm>
          <a:prstGeom prst="rect">
            <a:avLst/>
          </a:prstGeom>
        </p:spPr>
      </p:pic>
      <p:sp>
        <p:nvSpPr>
          <p:cNvPr id="3" name="Forme libre 2"/>
          <p:cNvSpPr/>
          <p:nvPr/>
        </p:nvSpPr>
        <p:spPr>
          <a:xfrm>
            <a:off x="3532909" y="2818015"/>
            <a:ext cx="1192184" cy="972589"/>
          </a:xfrm>
          <a:custGeom>
            <a:avLst/>
            <a:gdLst>
              <a:gd name="connsiteX0" fmla="*/ 606829 w 1230284"/>
              <a:gd name="connsiteY0" fmla="*/ 399010 h 972589"/>
              <a:gd name="connsiteX1" fmla="*/ 1205346 w 1230284"/>
              <a:gd name="connsiteY1" fmla="*/ 972589 h 972589"/>
              <a:gd name="connsiteX2" fmla="*/ 1230284 w 1230284"/>
              <a:gd name="connsiteY2" fmla="*/ 507076 h 972589"/>
              <a:gd name="connsiteX3" fmla="*/ 1080655 w 1230284"/>
              <a:gd name="connsiteY3" fmla="*/ 0 h 972589"/>
              <a:gd name="connsiteX4" fmla="*/ 0 w 1230284"/>
              <a:gd name="connsiteY4" fmla="*/ 490450 h 972589"/>
              <a:gd name="connsiteX5" fmla="*/ 606829 w 1230284"/>
              <a:gd name="connsiteY5" fmla="*/ 399010 h 972589"/>
              <a:gd name="connsiteX0" fmla="*/ 540327 w 1230284"/>
              <a:gd name="connsiteY0" fmla="*/ 673330 h 972589"/>
              <a:gd name="connsiteX1" fmla="*/ 1205346 w 1230284"/>
              <a:gd name="connsiteY1" fmla="*/ 972589 h 972589"/>
              <a:gd name="connsiteX2" fmla="*/ 1230284 w 1230284"/>
              <a:gd name="connsiteY2" fmla="*/ 507076 h 972589"/>
              <a:gd name="connsiteX3" fmla="*/ 1080655 w 1230284"/>
              <a:gd name="connsiteY3" fmla="*/ 0 h 972589"/>
              <a:gd name="connsiteX4" fmla="*/ 0 w 1230284"/>
              <a:gd name="connsiteY4" fmla="*/ 490450 h 972589"/>
              <a:gd name="connsiteX5" fmla="*/ 540327 w 1230284"/>
              <a:gd name="connsiteY5" fmla="*/ 673330 h 97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0284" h="972589">
                <a:moveTo>
                  <a:pt x="540327" y="673330"/>
                </a:moveTo>
                <a:lnTo>
                  <a:pt x="1205346" y="972589"/>
                </a:lnTo>
                <a:lnTo>
                  <a:pt x="1230284" y="507076"/>
                </a:lnTo>
                <a:lnTo>
                  <a:pt x="1080655" y="0"/>
                </a:lnTo>
                <a:lnTo>
                  <a:pt x="0" y="490450"/>
                </a:lnTo>
                <a:lnTo>
                  <a:pt x="540327" y="67333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Forme libre 49"/>
          <p:cNvSpPr/>
          <p:nvPr/>
        </p:nvSpPr>
        <p:spPr>
          <a:xfrm>
            <a:off x="6151417" y="2135447"/>
            <a:ext cx="888539" cy="637309"/>
          </a:xfrm>
          <a:custGeom>
            <a:avLst/>
            <a:gdLst>
              <a:gd name="connsiteX0" fmla="*/ 9237 w 905164"/>
              <a:gd name="connsiteY0" fmla="*/ 554182 h 646546"/>
              <a:gd name="connsiteX1" fmla="*/ 110837 w 905164"/>
              <a:gd name="connsiteY1" fmla="*/ 129310 h 646546"/>
              <a:gd name="connsiteX2" fmla="*/ 794327 w 905164"/>
              <a:gd name="connsiteY2" fmla="*/ 0 h 646546"/>
              <a:gd name="connsiteX3" fmla="*/ 905164 w 905164"/>
              <a:gd name="connsiteY3" fmla="*/ 554182 h 646546"/>
              <a:gd name="connsiteX4" fmla="*/ 0 w 905164"/>
              <a:gd name="connsiteY4" fmla="*/ 646546 h 646546"/>
              <a:gd name="connsiteX5" fmla="*/ 9237 w 905164"/>
              <a:gd name="connsiteY5" fmla="*/ 554182 h 646546"/>
              <a:gd name="connsiteX0" fmla="*/ 9237 w 888539"/>
              <a:gd name="connsiteY0" fmla="*/ 554182 h 703811"/>
              <a:gd name="connsiteX1" fmla="*/ 110837 w 888539"/>
              <a:gd name="connsiteY1" fmla="*/ 129310 h 703811"/>
              <a:gd name="connsiteX2" fmla="*/ 794327 w 888539"/>
              <a:gd name="connsiteY2" fmla="*/ 0 h 703811"/>
              <a:gd name="connsiteX3" fmla="*/ 888539 w 888539"/>
              <a:gd name="connsiteY3" fmla="*/ 703811 h 703811"/>
              <a:gd name="connsiteX4" fmla="*/ 0 w 888539"/>
              <a:gd name="connsiteY4" fmla="*/ 646546 h 703811"/>
              <a:gd name="connsiteX5" fmla="*/ 9237 w 888539"/>
              <a:gd name="connsiteY5" fmla="*/ 554182 h 703811"/>
              <a:gd name="connsiteX0" fmla="*/ 9237 w 888539"/>
              <a:gd name="connsiteY0" fmla="*/ 487680 h 637309"/>
              <a:gd name="connsiteX1" fmla="*/ 110837 w 888539"/>
              <a:gd name="connsiteY1" fmla="*/ 62808 h 637309"/>
              <a:gd name="connsiteX2" fmla="*/ 769388 w 888539"/>
              <a:gd name="connsiteY2" fmla="*/ 0 h 637309"/>
              <a:gd name="connsiteX3" fmla="*/ 888539 w 888539"/>
              <a:gd name="connsiteY3" fmla="*/ 637309 h 637309"/>
              <a:gd name="connsiteX4" fmla="*/ 0 w 888539"/>
              <a:gd name="connsiteY4" fmla="*/ 580044 h 637309"/>
              <a:gd name="connsiteX5" fmla="*/ 9237 w 888539"/>
              <a:gd name="connsiteY5" fmla="*/ 487680 h 637309"/>
              <a:gd name="connsiteX0" fmla="*/ 9237 w 888539"/>
              <a:gd name="connsiteY0" fmla="*/ 487680 h 637309"/>
              <a:gd name="connsiteX1" fmla="*/ 576350 w 888539"/>
              <a:gd name="connsiteY1" fmla="*/ 29557 h 637309"/>
              <a:gd name="connsiteX2" fmla="*/ 769388 w 888539"/>
              <a:gd name="connsiteY2" fmla="*/ 0 h 637309"/>
              <a:gd name="connsiteX3" fmla="*/ 888539 w 888539"/>
              <a:gd name="connsiteY3" fmla="*/ 637309 h 637309"/>
              <a:gd name="connsiteX4" fmla="*/ 0 w 888539"/>
              <a:gd name="connsiteY4" fmla="*/ 580044 h 637309"/>
              <a:gd name="connsiteX5" fmla="*/ 9237 w 888539"/>
              <a:gd name="connsiteY5" fmla="*/ 48768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539" h="637309">
                <a:moveTo>
                  <a:pt x="9237" y="487680"/>
                </a:moveTo>
                <a:lnTo>
                  <a:pt x="576350" y="29557"/>
                </a:lnTo>
                <a:lnTo>
                  <a:pt x="769388" y="0"/>
                </a:lnTo>
                <a:lnTo>
                  <a:pt x="888539" y="637309"/>
                </a:lnTo>
                <a:lnTo>
                  <a:pt x="0" y="580044"/>
                </a:lnTo>
                <a:lnTo>
                  <a:pt x="9237" y="48768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Forme libre 28"/>
          <p:cNvSpPr/>
          <p:nvPr/>
        </p:nvSpPr>
        <p:spPr>
          <a:xfrm>
            <a:off x="6572250" y="2619375"/>
            <a:ext cx="1343025" cy="1095375"/>
          </a:xfrm>
          <a:custGeom>
            <a:avLst/>
            <a:gdLst>
              <a:gd name="connsiteX0" fmla="*/ 9525 w 1343025"/>
              <a:gd name="connsiteY0" fmla="*/ 762000 h 1095375"/>
              <a:gd name="connsiteX1" fmla="*/ 152400 w 1343025"/>
              <a:gd name="connsiteY1" fmla="*/ 723900 h 1095375"/>
              <a:gd name="connsiteX2" fmla="*/ 0 w 1343025"/>
              <a:gd name="connsiteY2" fmla="*/ 209550 h 1095375"/>
              <a:gd name="connsiteX3" fmla="*/ 533400 w 1343025"/>
              <a:gd name="connsiteY3" fmla="*/ 161925 h 1095375"/>
              <a:gd name="connsiteX4" fmla="*/ 485775 w 1343025"/>
              <a:gd name="connsiteY4" fmla="*/ 0 h 1095375"/>
              <a:gd name="connsiteX5" fmla="*/ 1343025 w 1343025"/>
              <a:gd name="connsiteY5" fmla="*/ 1095375 h 1095375"/>
              <a:gd name="connsiteX6" fmla="*/ 9525 w 1343025"/>
              <a:gd name="connsiteY6" fmla="*/ 76200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1095375">
                <a:moveTo>
                  <a:pt x="9525" y="762000"/>
                </a:moveTo>
                <a:lnTo>
                  <a:pt x="152400" y="723900"/>
                </a:lnTo>
                <a:lnTo>
                  <a:pt x="0" y="209550"/>
                </a:lnTo>
                <a:lnTo>
                  <a:pt x="533400" y="161925"/>
                </a:lnTo>
                <a:lnTo>
                  <a:pt x="485775" y="0"/>
                </a:lnTo>
                <a:lnTo>
                  <a:pt x="1343025" y="1095375"/>
                </a:lnTo>
                <a:lnTo>
                  <a:pt x="9525" y="76200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Forme libre 27"/>
          <p:cNvSpPr/>
          <p:nvPr/>
        </p:nvSpPr>
        <p:spPr>
          <a:xfrm>
            <a:off x="4972050" y="3340503"/>
            <a:ext cx="1751041" cy="1145771"/>
          </a:xfrm>
          <a:custGeom>
            <a:avLst/>
            <a:gdLst>
              <a:gd name="connsiteX0" fmla="*/ 219075 w 695325"/>
              <a:gd name="connsiteY0" fmla="*/ 838200 h 838200"/>
              <a:gd name="connsiteX1" fmla="*/ 0 w 695325"/>
              <a:gd name="connsiteY1" fmla="*/ 228600 h 838200"/>
              <a:gd name="connsiteX2" fmla="*/ 695325 w 695325"/>
              <a:gd name="connsiteY2" fmla="*/ 0 h 838200"/>
              <a:gd name="connsiteX3" fmla="*/ 219075 w 695325"/>
              <a:gd name="connsiteY3" fmla="*/ 838200 h 838200"/>
              <a:gd name="connsiteX0" fmla="*/ 219075 w 1751041"/>
              <a:gd name="connsiteY0" fmla="*/ 1145771 h 1145771"/>
              <a:gd name="connsiteX1" fmla="*/ 0 w 1751041"/>
              <a:gd name="connsiteY1" fmla="*/ 536171 h 1145771"/>
              <a:gd name="connsiteX2" fmla="*/ 1751041 w 1751041"/>
              <a:gd name="connsiteY2" fmla="*/ 0 h 1145771"/>
              <a:gd name="connsiteX3" fmla="*/ 219075 w 1751041"/>
              <a:gd name="connsiteY3" fmla="*/ 1145771 h 114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41" h="1145771">
                <a:moveTo>
                  <a:pt x="219075" y="1145771"/>
                </a:moveTo>
                <a:lnTo>
                  <a:pt x="0" y="536171"/>
                </a:lnTo>
                <a:lnTo>
                  <a:pt x="1751041" y="0"/>
                </a:lnTo>
                <a:lnTo>
                  <a:pt x="219075" y="114577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llipse 1"/>
          <p:cNvSpPr/>
          <p:nvPr/>
        </p:nvSpPr>
        <p:spPr>
          <a:xfrm>
            <a:off x="5116514" y="4389294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/>
          <p:cNvSpPr/>
          <p:nvPr/>
        </p:nvSpPr>
        <p:spPr>
          <a:xfrm>
            <a:off x="7827530" y="3627005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045922" y="2619375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3445164" y="3216564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Forme libre 4"/>
          <p:cNvSpPr/>
          <p:nvPr/>
        </p:nvSpPr>
        <p:spPr>
          <a:xfrm>
            <a:off x="4605251" y="2859578"/>
            <a:ext cx="249382" cy="315884"/>
          </a:xfrm>
          <a:custGeom>
            <a:avLst/>
            <a:gdLst>
              <a:gd name="connsiteX0" fmla="*/ 249382 w 249382"/>
              <a:gd name="connsiteY0" fmla="*/ 66502 h 315884"/>
              <a:gd name="connsiteX1" fmla="*/ 116378 w 249382"/>
              <a:gd name="connsiteY1" fmla="*/ 315884 h 315884"/>
              <a:gd name="connsiteX2" fmla="*/ 0 w 249382"/>
              <a:gd name="connsiteY2" fmla="*/ 0 h 315884"/>
              <a:gd name="connsiteX3" fmla="*/ 249382 w 249382"/>
              <a:gd name="connsiteY3" fmla="*/ 66502 h 31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2" h="315884">
                <a:moveTo>
                  <a:pt x="249382" y="66502"/>
                </a:moveTo>
                <a:lnTo>
                  <a:pt x="116378" y="315884"/>
                </a:lnTo>
                <a:lnTo>
                  <a:pt x="0" y="0"/>
                </a:lnTo>
                <a:lnTo>
                  <a:pt x="249382" y="66502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Ellipse 70"/>
          <p:cNvSpPr/>
          <p:nvPr/>
        </p:nvSpPr>
        <p:spPr>
          <a:xfrm>
            <a:off x="4740277" y="2819256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4" name="Ellipse 73"/>
          <p:cNvSpPr/>
          <p:nvPr/>
        </p:nvSpPr>
        <p:spPr>
          <a:xfrm>
            <a:off x="3772131" y="1282469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3967422" y="1202174"/>
            <a:ext cx="1498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500" dirty="0" smtClean="0"/>
              <a:t>Station MS60</a:t>
            </a:r>
            <a:endParaRPr lang="fr-CH" sz="1500" dirty="0"/>
          </a:p>
        </p:txBody>
      </p:sp>
      <p:sp>
        <p:nvSpPr>
          <p:cNvPr id="7" name="ZoneTexte 6"/>
          <p:cNvSpPr txBox="1"/>
          <p:nvPr/>
        </p:nvSpPr>
        <p:spPr>
          <a:xfrm>
            <a:off x="4640323" y="2582579"/>
            <a:ext cx="89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/>
              <a:t>Scan 8007</a:t>
            </a:r>
            <a:endParaRPr lang="fr-CH" sz="1200" b="1" dirty="0"/>
          </a:p>
        </p:txBody>
      </p:sp>
      <p:sp>
        <p:nvSpPr>
          <p:cNvPr id="76" name="ZoneTexte 75"/>
          <p:cNvSpPr txBox="1"/>
          <p:nvPr/>
        </p:nvSpPr>
        <p:spPr>
          <a:xfrm>
            <a:off x="6942189" y="3607926"/>
            <a:ext cx="89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/>
              <a:t>Scan 8001</a:t>
            </a:r>
            <a:endParaRPr lang="fr-CH" sz="12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4321238" y="4202364"/>
            <a:ext cx="89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/>
              <a:t>Scan 8002</a:t>
            </a:r>
            <a:endParaRPr lang="fr-CH" sz="12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3225704" y="2875570"/>
            <a:ext cx="89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/>
              <a:t>Scan 8003</a:t>
            </a:r>
            <a:endParaRPr lang="fr-CH" sz="12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5458864" y="2382275"/>
            <a:ext cx="89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/>
              <a:t>Scan 8004</a:t>
            </a:r>
            <a:endParaRPr lang="fr-CH" sz="1200" b="1" dirty="0"/>
          </a:p>
        </p:txBody>
      </p:sp>
    </p:spTree>
    <p:extLst>
      <p:ext uri="{BB962C8B-B14F-4D97-AF65-F5344CB8AC3E}">
        <p14:creationId xmlns:p14="http://schemas.microsoft.com/office/powerpoint/2010/main" val="396518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95387"/>
            <a:ext cx="6719887" cy="434560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084153" y="3741144"/>
            <a:ext cx="172720" cy="172720"/>
            <a:chOff x="2819400" y="2479040"/>
            <a:chExt cx="172720" cy="172720"/>
          </a:xfrm>
        </p:grpSpPr>
        <p:sp>
          <p:nvSpPr>
            <p:cNvPr id="31" name="Rectangle 3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775449" y="2721396"/>
            <a:ext cx="172720" cy="172720"/>
            <a:chOff x="2819400" y="2479040"/>
            <a:chExt cx="172720" cy="172720"/>
          </a:xfrm>
        </p:grpSpPr>
        <p:sp>
          <p:nvSpPr>
            <p:cNvPr id="36" name="Rectangle 3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6572250" y="3038215"/>
            <a:ext cx="172720" cy="172720"/>
            <a:chOff x="2819400" y="2479040"/>
            <a:chExt cx="172720" cy="172720"/>
          </a:xfrm>
        </p:grpSpPr>
        <p:sp>
          <p:nvSpPr>
            <p:cNvPr id="41" name="Rectangle 4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6349365" y="3340815"/>
            <a:ext cx="172720" cy="172720"/>
            <a:chOff x="2819400" y="2479040"/>
            <a:chExt cx="172720" cy="172720"/>
          </a:xfrm>
        </p:grpSpPr>
        <p:sp>
          <p:nvSpPr>
            <p:cNvPr id="46" name="Rectangle 4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959562" y="2290942"/>
            <a:ext cx="172720" cy="172720"/>
            <a:chOff x="2819400" y="2479040"/>
            <a:chExt cx="172720" cy="172720"/>
          </a:xfrm>
        </p:grpSpPr>
        <p:sp>
          <p:nvSpPr>
            <p:cNvPr id="52" name="Rectangle 5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6775449" y="2239826"/>
            <a:ext cx="172720" cy="172720"/>
            <a:chOff x="2819400" y="2479040"/>
            <a:chExt cx="172720" cy="172720"/>
          </a:xfrm>
        </p:grpSpPr>
        <p:sp>
          <p:nvSpPr>
            <p:cNvPr id="57" name="Rectangle 5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6244908" y="3124223"/>
            <a:ext cx="172720" cy="172720"/>
            <a:chOff x="2819400" y="2479040"/>
            <a:chExt cx="172720" cy="172720"/>
          </a:xfrm>
        </p:grpSpPr>
        <p:sp>
          <p:nvSpPr>
            <p:cNvPr id="62" name="Rectangle 6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910138" y="2678216"/>
            <a:ext cx="172720" cy="172720"/>
            <a:chOff x="2819400" y="2479040"/>
            <a:chExt cx="172720" cy="172720"/>
          </a:xfrm>
        </p:grpSpPr>
        <p:sp>
          <p:nvSpPr>
            <p:cNvPr id="67" name="Rectangle 6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5127333" y="4381985"/>
            <a:ext cx="172720" cy="172720"/>
            <a:chOff x="2819400" y="2479040"/>
            <a:chExt cx="172720" cy="172720"/>
          </a:xfrm>
        </p:grpSpPr>
        <p:sp>
          <p:nvSpPr>
            <p:cNvPr id="74" name="Rectangle 73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7846004" y="3629775"/>
            <a:ext cx="172720" cy="172720"/>
            <a:chOff x="2819400" y="2479040"/>
            <a:chExt cx="172720" cy="172720"/>
          </a:xfrm>
        </p:grpSpPr>
        <p:sp>
          <p:nvSpPr>
            <p:cNvPr id="84" name="Rectangle 83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90" name="Ellipse 89"/>
          <p:cNvSpPr/>
          <p:nvPr/>
        </p:nvSpPr>
        <p:spPr>
          <a:xfrm>
            <a:off x="5696535" y="412453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91" name="Ellipse 90"/>
          <p:cNvSpPr/>
          <p:nvPr/>
        </p:nvSpPr>
        <p:spPr>
          <a:xfrm>
            <a:off x="7363697" y="3239007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92" name="Ellipse 91"/>
          <p:cNvSpPr/>
          <p:nvPr/>
        </p:nvSpPr>
        <p:spPr>
          <a:xfrm>
            <a:off x="6886456" y="3815750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93" name="Ellipse 92"/>
          <p:cNvSpPr/>
          <p:nvPr/>
        </p:nvSpPr>
        <p:spPr>
          <a:xfrm>
            <a:off x="6503735" y="2855400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94" name="Ellipse 93"/>
          <p:cNvSpPr/>
          <p:nvPr/>
        </p:nvSpPr>
        <p:spPr>
          <a:xfrm>
            <a:off x="6102734" y="2575671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388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95387"/>
            <a:ext cx="6719887" cy="434560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084153" y="3741144"/>
            <a:ext cx="172720" cy="172720"/>
            <a:chOff x="2819400" y="2479040"/>
            <a:chExt cx="172720" cy="172720"/>
          </a:xfrm>
        </p:grpSpPr>
        <p:sp>
          <p:nvSpPr>
            <p:cNvPr id="31" name="Rectangle 3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775449" y="2721396"/>
            <a:ext cx="172720" cy="172720"/>
            <a:chOff x="2819400" y="2479040"/>
            <a:chExt cx="172720" cy="172720"/>
          </a:xfrm>
        </p:grpSpPr>
        <p:sp>
          <p:nvSpPr>
            <p:cNvPr id="36" name="Rectangle 3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6572250" y="3038215"/>
            <a:ext cx="172720" cy="172720"/>
            <a:chOff x="2819400" y="2479040"/>
            <a:chExt cx="172720" cy="172720"/>
          </a:xfrm>
        </p:grpSpPr>
        <p:sp>
          <p:nvSpPr>
            <p:cNvPr id="41" name="Rectangle 4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6349365" y="3340815"/>
            <a:ext cx="172720" cy="172720"/>
            <a:chOff x="2819400" y="2479040"/>
            <a:chExt cx="172720" cy="172720"/>
          </a:xfrm>
        </p:grpSpPr>
        <p:sp>
          <p:nvSpPr>
            <p:cNvPr id="46" name="Rectangle 4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959562" y="2290942"/>
            <a:ext cx="172720" cy="172720"/>
            <a:chOff x="2819400" y="2479040"/>
            <a:chExt cx="172720" cy="172720"/>
          </a:xfrm>
        </p:grpSpPr>
        <p:sp>
          <p:nvSpPr>
            <p:cNvPr id="52" name="Rectangle 5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6775449" y="2239826"/>
            <a:ext cx="172720" cy="172720"/>
            <a:chOff x="2819400" y="2479040"/>
            <a:chExt cx="172720" cy="172720"/>
          </a:xfrm>
        </p:grpSpPr>
        <p:sp>
          <p:nvSpPr>
            <p:cNvPr id="57" name="Rectangle 5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6244908" y="3124223"/>
            <a:ext cx="172720" cy="172720"/>
            <a:chOff x="2819400" y="2479040"/>
            <a:chExt cx="172720" cy="172720"/>
          </a:xfrm>
        </p:grpSpPr>
        <p:sp>
          <p:nvSpPr>
            <p:cNvPr id="62" name="Rectangle 6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910138" y="2678216"/>
            <a:ext cx="172720" cy="172720"/>
            <a:chOff x="2819400" y="2479040"/>
            <a:chExt cx="172720" cy="172720"/>
          </a:xfrm>
        </p:grpSpPr>
        <p:sp>
          <p:nvSpPr>
            <p:cNvPr id="67" name="Rectangle 6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5127333" y="4381985"/>
            <a:ext cx="172720" cy="172720"/>
            <a:chOff x="2819400" y="2479040"/>
            <a:chExt cx="172720" cy="172720"/>
          </a:xfrm>
        </p:grpSpPr>
        <p:sp>
          <p:nvSpPr>
            <p:cNvPr id="74" name="Rectangle 73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7846004" y="3629775"/>
            <a:ext cx="172720" cy="172720"/>
            <a:chOff x="2819400" y="2479040"/>
            <a:chExt cx="172720" cy="172720"/>
          </a:xfrm>
        </p:grpSpPr>
        <p:sp>
          <p:nvSpPr>
            <p:cNvPr id="84" name="Rectangle 83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90" name="Ellipse 89"/>
          <p:cNvSpPr/>
          <p:nvPr/>
        </p:nvSpPr>
        <p:spPr>
          <a:xfrm>
            <a:off x="5860568" y="4078352"/>
            <a:ext cx="185354" cy="185355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91" name="Ellipse 90"/>
          <p:cNvSpPr/>
          <p:nvPr/>
        </p:nvSpPr>
        <p:spPr>
          <a:xfrm>
            <a:off x="7238093" y="3573960"/>
            <a:ext cx="185354" cy="185355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061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95387"/>
            <a:ext cx="6719887" cy="434560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084153" y="3741144"/>
            <a:ext cx="172720" cy="172720"/>
            <a:chOff x="2819400" y="2479040"/>
            <a:chExt cx="172720" cy="172720"/>
          </a:xfrm>
        </p:grpSpPr>
        <p:sp>
          <p:nvSpPr>
            <p:cNvPr id="31" name="Rectangle 3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775449" y="2721396"/>
            <a:ext cx="172720" cy="172720"/>
            <a:chOff x="2819400" y="2479040"/>
            <a:chExt cx="172720" cy="172720"/>
          </a:xfrm>
        </p:grpSpPr>
        <p:sp>
          <p:nvSpPr>
            <p:cNvPr id="36" name="Rectangle 3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6572250" y="3038215"/>
            <a:ext cx="172720" cy="172720"/>
            <a:chOff x="2819400" y="2479040"/>
            <a:chExt cx="172720" cy="172720"/>
          </a:xfrm>
        </p:grpSpPr>
        <p:sp>
          <p:nvSpPr>
            <p:cNvPr id="41" name="Rectangle 4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6349365" y="3340815"/>
            <a:ext cx="172720" cy="172720"/>
            <a:chOff x="2819400" y="2479040"/>
            <a:chExt cx="172720" cy="172720"/>
          </a:xfrm>
        </p:grpSpPr>
        <p:sp>
          <p:nvSpPr>
            <p:cNvPr id="46" name="Rectangle 4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959562" y="2290942"/>
            <a:ext cx="172720" cy="172720"/>
            <a:chOff x="2819400" y="2479040"/>
            <a:chExt cx="172720" cy="172720"/>
          </a:xfrm>
        </p:grpSpPr>
        <p:sp>
          <p:nvSpPr>
            <p:cNvPr id="52" name="Rectangle 5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6775449" y="2239826"/>
            <a:ext cx="172720" cy="172720"/>
            <a:chOff x="2819400" y="2479040"/>
            <a:chExt cx="172720" cy="172720"/>
          </a:xfrm>
        </p:grpSpPr>
        <p:sp>
          <p:nvSpPr>
            <p:cNvPr id="57" name="Rectangle 5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6244908" y="3124223"/>
            <a:ext cx="172720" cy="172720"/>
            <a:chOff x="2819400" y="2479040"/>
            <a:chExt cx="172720" cy="172720"/>
          </a:xfrm>
        </p:grpSpPr>
        <p:sp>
          <p:nvSpPr>
            <p:cNvPr id="62" name="Rectangle 6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910138" y="2678216"/>
            <a:ext cx="172720" cy="172720"/>
            <a:chOff x="2819400" y="2479040"/>
            <a:chExt cx="172720" cy="172720"/>
          </a:xfrm>
        </p:grpSpPr>
        <p:sp>
          <p:nvSpPr>
            <p:cNvPr id="67" name="Rectangle 6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5127333" y="4381985"/>
            <a:ext cx="172720" cy="172720"/>
            <a:chOff x="2819400" y="2479040"/>
            <a:chExt cx="172720" cy="172720"/>
          </a:xfrm>
        </p:grpSpPr>
        <p:sp>
          <p:nvSpPr>
            <p:cNvPr id="74" name="Rectangle 73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7846004" y="3629775"/>
            <a:ext cx="172720" cy="172720"/>
            <a:chOff x="2819400" y="2479040"/>
            <a:chExt cx="172720" cy="172720"/>
          </a:xfrm>
        </p:grpSpPr>
        <p:sp>
          <p:nvSpPr>
            <p:cNvPr id="84" name="Rectangle 83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3" name="Forme libre 2"/>
          <p:cNvSpPr/>
          <p:nvPr/>
        </p:nvSpPr>
        <p:spPr>
          <a:xfrm>
            <a:off x="5403273" y="2503055"/>
            <a:ext cx="1939636" cy="1902690"/>
          </a:xfrm>
          <a:custGeom>
            <a:avLst/>
            <a:gdLst>
              <a:gd name="connsiteX0" fmla="*/ 0 w 1939636"/>
              <a:gd name="connsiteY0" fmla="*/ 1902690 h 1902690"/>
              <a:gd name="connsiteX1" fmla="*/ 1551709 w 1939636"/>
              <a:gd name="connsiteY1" fmla="*/ 1487054 h 1902690"/>
              <a:gd name="connsiteX2" fmla="*/ 1773382 w 1939636"/>
              <a:gd name="connsiteY2" fmla="*/ 1348509 h 1902690"/>
              <a:gd name="connsiteX3" fmla="*/ 1911927 w 1939636"/>
              <a:gd name="connsiteY3" fmla="*/ 1154545 h 1902690"/>
              <a:gd name="connsiteX4" fmla="*/ 1939636 w 1939636"/>
              <a:gd name="connsiteY4" fmla="*/ 960581 h 1902690"/>
              <a:gd name="connsiteX5" fmla="*/ 1893454 w 1939636"/>
              <a:gd name="connsiteY5" fmla="*/ 720436 h 1902690"/>
              <a:gd name="connsiteX6" fmla="*/ 1828800 w 1939636"/>
              <a:gd name="connsiteY6" fmla="*/ 600363 h 1902690"/>
              <a:gd name="connsiteX7" fmla="*/ 1717963 w 1939636"/>
              <a:gd name="connsiteY7" fmla="*/ 526472 h 1902690"/>
              <a:gd name="connsiteX8" fmla="*/ 1653309 w 1939636"/>
              <a:gd name="connsiteY8" fmla="*/ 508000 h 1902690"/>
              <a:gd name="connsiteX9" fmla="*/ 1533236 w 1939636"/>
              <a:gd name="connsiteY9" fmla="*/ 452581 h 1902690"/>
              <a:gd name="connsiteX10" fmla="*/ 1357745 w 1939636"/>
              <a:gd name="connsiteY10" fmla="*/ 452581 h 1902690"/>
              <a:gd name="connsiteX11" fmla="*/ 1117600 w 1939636"/>
              <a:gd name="connsiteY11" fmla="*/ 424872 h 1902690"/>
              <a:gd name="connsiteX12" fmla="*/ 1034472 w 1939636"/>
              <a:gd name="connsiteY12" fmla="*/ 378690 h 1902690"/>
              <a:gd name="connsiteX13" fmla="*/ 951345 w 1939636"/>
              <a:gd name="connsiteY13" fmla="*/ 249381 h 1902690"/>
              <a:gd name="connsiteX14" fmla="*/ 932872 w 1939636"/>
              <a:gd name="connsiteY14" fmla="*/ 110836 h 1902690"/>
              <a:gd name="connsiteX15" fmla="*/ 932872 w 1939636"/>
              <a:gd name="connsiteY15" fmla="*/ 0 h 19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39636" h="1902690">
                <a:moveTo>
                  <a:pt x="0" y="1902690"/>
                </a:moveTo>
                <a:lnTo>
                  <a:pt x="1551709" y="1487054"/>
                </a:lnTo>
                <a:lnTo>
                  <a:pt x="1773382" y="1348509"/>
                </a:lnTo>
                <a:lnTo>
                  <a:pt x="1911927" y="1154545"/>
                </a:lnTo>
                <a:lnTo>
                  <a:pt x="1939636" y="960581"/>
                </a:lnTo>
                <a:lnTo>
                  <a:pt x="1893454" y="720436"/>
                </a:lnTo>
                <a:lnTo>
                  <a:pt x="1828800" y="600363"/>
                </a:lnTo>
                <a:lnTo>
                  <a:pt x="1717963" y="526472"/>
                </a:lnTo>
                <a:lnTo>
                  <a:pt x="1653309" y="508000"/>
                </a:lnTo>
                <a:lnTo>
                  <a:pt x="1533236" y="452581"/>
                </a:lnTo>
                <a:lnTo>
                  <a:pt x="1357745" y="452581"/>
                </a:lnTo>
                <a:lnTo>
                  <a:pt x="1117600" y="424872"/>
                </a:lnTo>
                <a:lnTo>
                  <a:pt x="1034472" y="378690"/>
                </a:lnTo>
                <a:lnTo>
                  <a:pt x="951345" y="249381"/>
                </a:lnTo>
                <a:lnTo>
                  <a:pt x="932872" y="110836"/>
                </a:lnTo>
                <a:lnTo>
                  <a:pt x="93287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711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95387"/>
            <a:ext cx="6719887" cy="434560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084153" y="3741144"/>
            <a:ext cx="172720" cy="172720"/>
            <a:chOff x="2819400" y="2479040"/>
            <a:chExt cx="172720" cy="172720"/>
          </a:xfrm>
        </p:grpSpPr>
        <p:sp>
          <p:nvSpPr>
            <p:cNvPr id="31" name="Rectangle 3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775449" y="2721396"/>
            <a:ext cx="172720" cy="172720"/>
            <a:chOff x="2819400" y="2479040"/>
            <a:chExt cx="172720" cy="172720"/>
          </a:xfrm>
        </p:grpSpPr>
        <p:sp>
          <p:nvSpPr>
            <p:cNvPr id="36" name="Rectangle 3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6572250" y="3038215"/>
            <a:ext cx="172720" cy="172720"/>
            <a:chOff x="2819400" y="2479040"/>
            <a:chExt cx="172720" cy="172720"/>
          </a:xfrm>
        </p:grpSpPr>
        <p:sp>
          <p:nvSpPr>
            <p:cNvPr id="41" name="Rectangle 4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6349365" y="3340815"/>
            <a:ext cx="172720" cy="172720"/>
            <a:chOff x="2819400" y="2479040"/>
            <a:chExt cx="172720" cy="172720"/>
          </a:xfrm>
        </p:grpSpPr>
        <p:sp>
          <p:nvSpPr>
            <p:cNvPr id="46" name="Rectangle 4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959562" y="2290942"/>
            <a:ext cx="172720" cy="172720"/>
            <a:chOff x="2819400" y="2479040"/>
            <a:chExt cx="172720" cy="172720"/>
          </a:xfrm>
        </p:grpSpPr>
        <p:sp>
          <p:nvSpPr>
            <p:cNvPr id="52" name="Rectangle 5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6775449" y="2239826"/>
            <a:ext cx="172720" cy="172720"/>
            <a:chOff x="2819400" y="2479040"/>
            <a:chExt cx="172720" cy="172720"/>
          </a:xfrm>
        </p:grpSpPr>
        <p:sp>
          <p:nvSpPr>
            <p:cNvPr id="57" name="Rectangle 5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6244908" y="3124223"/>
            <a:ext cx="172720" cy="172720"/>
            <a:chOff x="2819400" y="2479040"/>
            <a:chExt cx="172720" cy="172720"/>
          </a:xfrm>
        </p:grpSpPr>
        <p:sp>
          <p:nvSpPr>
            <p:cNvPr id="62" name="Rectangle 6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910138" y="2678216"/>
            <a:ext cx="172720" cy="172720"/>
            <a:chOff x="2819400" y="2479040"/>
            <a:chExt cx="172720" cy="172720"/>
          </a:xfrm>
        </p:grpSpPr>
        <p:sp>
          <p:nvSpPr>
            <p:cNvPr id="67" name="Rectangle 6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5127333" y="4381985"/>
            <a:ext cx="172720" cy="172720"/>
            <a:chOff x="2819400" y="2479040"/>
            <a:chExt cx="172720" cy="172720"/>
          </a:xfrm>
        </p:grpSpPr>
        <p:sp>
          <p:nvSpPr>
            <p:cNvPr id="74" name="Rectangle 73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7846004" y="3629775"/>
            <a:ext cx="172720" cy="172720"/>
            <a:chOff x="2819400" y="2479040"/>
            <a:chExt cx="172720" cy="172720"/>
          </a:xfrm>
        </p:grpSpPr>
        <p:sp>
          <p:nvSpPr>
            <p:cNvPr id="84" name="Rectangle 83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Forme libre 1"/>
          <p:cNvSpPr/>
          <p:nvPr/>
        </p:nvSpPr>
        <p:spPr>
          <a:xfrm>
            <a:off x="4910139" y="2946400"/>
            <a:ext cx="2617498" cy="1521945"/>
          </a:xfrm>
          <a:custGeom>
            <a:avLst/>
            <a:gdLst>
              <a:gd name="connsiteX0" fmla="*/ 0 w 2281381"/>
              <a:gd name="connsiteY0" fmla="*/ 1403927 h 1403927"/>
              <a:gd name="connsiteX1" fmla="*/ 2207490 w 2281381"/>
              <a:gd name="connsiteY1" fmla="*/ 757382 h 1403927"/>
              <a:gd name="connsiteX2" fmla="*/ 2281381 w 2281381"/>
              <a:gd name="connsiteY2" fmla="*/ 0 h 140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1381" h="1403927">
                <a:moveTo>
                  <a:pt x="0" y="1403927"/>
                </a:moveTo>
                <a:lnTo>
                  <a:pt x="2207490" y="757382"/>
                </a:lnTo>
                <a:lnTo>
                  <a:pt x="228138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892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975360"/>
            <a:ext cx="6934200" cy="520065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222836" y="1209964"/>
            <a:ext cx="1810328" cy="30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" name="Connecteur droit 4"/>
          <p:cNvCxnSpPr/>
          <p:nvPr/>
        </p:nvCxnSpPr>
        <p:spPr>
          <a:xfrm>
            <a:off x="5295900" y="3215640"/>
            <a:ext cx="60960" cy="24536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145780" y="3825240"/>
            <a:ext cx="144780" cy="11734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rme libre 12"/>
          <p:cNvSpPr/>
          <p:nvPr/>
        </p:nvSpPr>
        <p:spPr>
          <a:xfrm>
            <a:off x="6940868" y="3756660"/>
            <a:ext cx="210502" cy="417672"/>
          </a:xfrm>
          <a:custGeom>
            <a:avLst/>
            <a:gdLst>
              <a:gd name="connsiteX0" fmla="*/ 0 w 243840"/>
              <a:gd name="connsiteY0" fmla="*/ 0 h 434340"/>
              <a:gd name="connsiteX1" fmla="*/ 106680 w 243840"/>
              <a:gd name="connsiteY1" fmla="*/ 0 h 434340"/>
              <a:gd name="connsiteX2" fmla="*/ 198120 w 243840"/>
              <a:gd name="connsiteY2" fmla="*/ 45720 h 434340"/>
              <a:gd name="connsiteX3" fmla="*/ 243840 w 243840"/>
              <a:gd name="connsiteY3" fmla="*/ 434340 h 434340"/>
              <a:gd name="connsiteX4" fmla="*/ 68580 w 243840"/>
              <a:gd name="connsiteY4" fmla="*/ 403860 h 434340"/>
              <a:gd name="connsiteX5" fmla="*/ 0 w 243840"/>
              <a:gd name="connsiteY5" fmla="*/ 0 h 434340"/>
              <a:gd name="connsiteX0" fmla="*/ 0 w 229552"/>
              <a:gd name="connsiteY0" fmla="*/ 4762 h 434340"/>
              <a:gd name="connsiteX1" fmla="*/ 92392 w 229552"/>
              <a:gd name="connsiteY1" fmla="*/ 0 h 434340"/>
              <a:gd name="connsiteX2" fmla="*/ 183832 w 229552"/>
              <a:gd name="connsiteY2" fmla="*/ 45720 h 434340"/>
              <a:gd name="connsiteX3" fmla="*/ 229552 w 229552"/>
              <a:gd name="connsiteY3" fmla="*/ 434340 h 434340"/>
              <a:gd name="connsiteX4" fmla="*/ 54292 w 229552"/>
              <a:gd name="connsiteY4" fmla="*/ 403860 h 434340"/>
              <a:gd name="connsiteX5" fmla="*/ 0 w 229552"/>
              <a:gd name="connsiteY5" fmla="*/ 4762 h 434340"/>
              <a:gd name="connsiteX0" fmla="*/ 0 w 229552"/>
              <a:gd name="connsiteY0" fmla="*/ 4762 h 434340"/>
              <a:gd name="connsiteX1" fmla="*/ 92392 w 229552"/>
              <a:gd name="connsiteY1" fmla="*/ 0 h 434340"/>
              <a:gd name="connsiteX2" fmla="*/ 181451 w 229552"/>
              <a:gd name="connsiteY2" fmla="*/ 31432 h 434340"/>
              <a:gd name="connsiteX3" fmla="*/ 229552 w 229552"/>
              <a:gd name="connsiteY3" fmla="*/ 434340 h 434340"/>
              <a:gd name="connsiteX4" fmla="*/ 54292 w 229552"/>
              <a:gd name="connsiteY4" fmla="*/ 403860 h 434340"/>
              <a:gd name="connsiteX5" fmla="*/ 0 w 229552"/>
              <a:gd name="connsiteY5" fmla="*/ 4762 h 434340"/>
              <a:gd name="connsiteX0" fmla="*/ 0 w 210502"/>
              <a:gd name="connsiteY0" fmla="*/ 4762 h 417672"/>
              <a:gd name="connsiteX1" fmla="*/ 92392 w 210502"/>
              <a:gd name="connsiteY1" fmla="*/ 0 h 417672"/>
              <a:gd name="connsiteX2" fmla="*/ 181451 w 210502"/>
              <a:gd name="connsiteY2" fmla="*/ 31432 h 417672"/>
              <a:gd name="connsiteX3" fmla="*/ 210502 w 210502"/>
              <a:gd name="connsiteY3" fmla="*/ 417672 h 417672"/>
              <a:gd name="connsiteX4" fmla="*/ 54292 w 210502"/>
              <a:gd name="connsiteY4" fmla="*/ 403860 h 417672"/>
              <a:gd name="connsiteX5" fmla="*/ 0 w 210502"/>
              <a:gd name="connsiteY5" fmla="*/ 4762 h 417672"/>
              <a:gd name="connsiteX0" fmla="*/ 0 w 210502"/>
              <a:gd name="connsiteY0" fmla="*/ 4762 h 417672"/>
              <a:gd name="connsiteX1" fmla="*/ 92392 w 210502"/>
              <a:gd name="connsiteY1" fmla="*/ 0 h 417672"/>
              <a:gd name="connsiteX2" fmla="*/ 181451 w 210502"/>
              <a:gd name="connsiteY2" fmla="*/ 31432 h 417672"/>
              <a:gd name="connsiteX3" fmla="*/ 210502 w 210502"/>
              <a:gd name="connsiteY3" fmla="*/ 417672 h 417672"/>
              <a:gd name="connsiteX4" fmla="*/ 30479 w 210502"/>
              <a:gd name="connsiteY4" fmla="*/ 396716 h 417672"/>
              <a:gd name="connsiteX5" fmla="*/ 0 w 210502"/>
              <a:gd name="connsiteY5" fmla="*/ 4762 h 41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02" h="417672">
                <a:moveTo>
                  <a:pt x="0" y="4762"/>
                </a:moveTo>
                <a:lnTo>
                  <a:pt x="92392" y="0"/>
                </a:lnTo>
                <a:lnTo>
                  <a:pt x="181451" y="31432"/>
                </a:lnTo>
                <a:lnTo>
                  <a:pt x="210502" y="417672"/>
                </a:lnTo>
                <a:lnTo>
                  <a:pt x="30479" y="396716"/>
                </a:lnTo>
                <a:lnTo>
                  <a:pt x="0" y="4762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orme libre 14"/>
          <p:cNvSpPr/>
          <p:nvPr/>
        </p:nvSpPr>
        <p:spPr>
          <a:xfrm>
            <a:off x="4578350" y="4622800"/>
            <a:ext cx="425450" cy="1162050"/>
          </a:xfrm>
          <a:custGeom>
            <a:avLst/>
            <a:gdLst>
              <a:gd name="connsiteX0" fmla="*/ 19050 w 425450"/>
              <a:gd name="connsiteY0" fmla="*/ 19050 h 1162050"/>
              <a:gd name="connsiteX1" fmla="*/ 412750 w 425450"/>
              <a:gd name="connsiteY1" fmla="*/ 0 h 1162050"/>
              <a:gd name="connsiteX2" fmla="*/ 425450 w 425450"/>
              <a:gd name="connsiteY2" fmla="*/ 1098550 h 1162050"/>
              <a:gd name="connsiteX3" fmla="*/ 0 w 425450"/>
              <a:gd name="connsiteY3" fmla="*/ 1162050 h 1162050"/>
              <a:gd name="connsiteX4" fmla="*/ 19050 w 425450"/>
              <a:gd name="connsiteY4" fmla="*/ 19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50" h="1162050">
                <a:moveTo>
                  <a:pt x="19050" y="19050"/>
                </a:moveTo>
                <a:lnTo>
                  <a:pt x="412750" y="0"/>
                </a:lnTo>
                <a:lnTo>
                  <a:pt x="425450" y="1098550"/>
                </a:lnTo>
                <a:lnTo>
                  <a:pt x="0" y="1162050"/>
                </a:lnTo>
                <a:lnTo>
                  <a:pt x="19050" y="1905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Forme libre 15"/>
          <p:cNvSpPr/>
          <p:nvPr/>
        </p:nvSpPr>
        <p:spPr>
          <a:xfrm>
            <a:off x="3169444" y="1512094"/>
            <a:ext cx="252412" cy="426244"/>
          </a:xfrm>
          <a:custGeom>
            <a:avLst/>
            <a:gdLst>
              <a:gd name="connsiteX0" fmla="*/ 0 w 252412"/>
              <a:gd name="connsiteY0" fmla="*/ 345281 h 426244"/>
              <a:gd name="connsiteX1" fmla="*/ 0 w 252412"/>
              <a:gd name="connsiteY1" fmla="*/ 345281 h 426244"/>
              <a:gd name="connsiteX2" fmla="*/ 4762 w 252412"/>
              <a:gd name="connsiteY2" fmla="*/ 266700 h 426244"/>
              <a:gd name="connsiteX3" fmla="*/ 19050 w 252412"/>
              <a:gd name="connsiteY3" fmla="*/ 52387 h 426244"/>
              <a:gd name="connsiteX4" fmla="*/ 73819 w 252412"/>
              <a:gd name="connsiteY4" fmla="*/ 0 h 426244"/>
              <a:gd name="connsiteX5" fmla="*/ 166687 w 252412"/>
              <a:gd name="connsiteY5" fmla="*/ 16669 h 426244"/>
              <a:gd name="connsiteX6" fmla="*/ 216694 w 252412"/>
              <a:gd name="connsiteY6" fmla="*/ 59531 h 426244"/>
              <a:gd name="connsiteX7" fmla="*/ 252412 w 252412"/>
              <a:gd name="connsiteY7" fmla="*/ 138112 h 426244"/>
              <a:gd name="connsiteX8" fmla="*/ 242887 w 252412"/>
              <a:gd name="connsiteY8" fmla="*/ 426244 h 426244"/>
              <a:gd name="connsiteX9" fmla="*/ 0 w 252412"/>
              <a:gd name="connsiteY9" fmla="*/ 345281 h 42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412" h="426244">
                <a:moveTo>
                  <a:pt x="0" y="345281"/>
                </a:moveTo>
                <a:lnTo>
                  <a:pt x="0" y="345281"/>
                </a:lnTo>
                <a:lnTo>
                  <a:pt x="4762" y="266700"/>
                </a:lnTo>
                <a:lnTo>
                  <a:pt x="19050" y="52387"/>
                </a:lnTo>
                <a:lnTo>
                  <a:pt x="73819" y="0"/>
                </a:lnTo>
                <a:lnTo>
                  <a:pt x="166687" y="16669"/>
                </a:lnTo>
                <a:lnTo>
                  <a:pt x="216694" y="59531"/>
                </a:lnTo>
                <a:lnTo>
                  <a:pt x="252412" y="138112"/>
                </a:lnTo>
                <a:lnTo>
                  <a:pt x="242887" y="426244"/>
                </a:lnTo>
                <a:lnTo>
                  <a:pt x="0" y="34528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Forme libre 20"/>
          <p:cNvSpPr/>
          <p:nvPr/>
        </p:nvSpPr>
        <p:spPr>
          <a:xfrm>
            <a:off x="5310505" y="2433638"/>
            <a:ext cx="156368" cy="505618"/>
          </a:xfrm>
          <a:custGeom>
            <a:avLst/>
            <a:gdLst>
              <a:gd name="connsiteX0" fmla="*/ 19050 w 425450"/>
              <a:gd name="connsiteY0" fmla="*/ 19050 h 1162050"/>
              <a:gd name="connsiteX1" fmla="*/ 412750 w 425450"/>
              <a:gd name="connsiteY1" fmla="*/ 0 h 1162050"/>
              <a:gd name="connsiteX2" fmla="*/ 425450 w 425450"/>
              <a:gd name="connsiteY2" fmla="*/ 1098550 h 1162050"/>
              <a:gd name="connsiteX3" fmla="*/ 0 w 425450"/>
              <a:gd name="connsiteY3" fmla="*/ 1162050 h 1162050"/>
              <a:gd name="connsiteX4" fmla="*/ 19050 w 425450"/>
              <a:gd name="connsiteY4" fmla="*/ 19050 h 1162050"/>
              <a:gd name="connsiteX0" fmla="*/ 66675 w 425450"/>
              <a:gd name="connsiteY0" fmla="*/ 147638 h 1162050"/>
              <a:gd name="connsiteX1" fmla="*/ 412750 w 425450"/>
              <a:gd name="connsiteY1" fmla="*/ 0 h 1162050"/>
              <a:gd name="connsiteX2" fmla="*/ 425450 w 425450"/>
              <a:gd name="connsiteY2" fmla="*/ 1098550 h 1162050"/>
              <a:gd name="connsiteX3" fmla="*/ 0 w 425450"/>
              <a:gd name="connsiteY3" fmla="*/ 1162050 h 1162050"/>
              <a:gd name="connsiteX4" fmla="*/ 66675 w 425450"/>
              <a:gd name="connsiteY4" fmla="*/ 147638 h 1162050"/>
              <a:gd name="connsiteX0" fmla="*/ 66675 w 425450"/>
              <a:gd name="connsiteY0" fmla="*/ 0 h 1014412"/>
              <a:gd name="connsiteX1" fmla="*/ 210344 w 425450"/>
              <a:gd name="connsiteY1" fmla="*/ 50006 h 1014412"/>
              <a:gd name="connsiteX2" fmla="*/ 425450 w 425450"/>
              <a:gd name="connsiteY2" fmla="*/ 950912 h 1014412"/>
              <a:gd name="connsiteX3" fmla="*/ 0 w 425450"/>
              <a:gd name="connsiteY3" fmla="*/ 1014412 h 1014412"/>
              <a:gd name="connsiteX4" fmla="*/ 66675 w 425450"/>
              <a:gd name="connsiteY4" fmla="*/ 0 h 1014412"/>
              <a:gd name="connsiteX0" fmla="*/ 66675 w 223043"/>
              <a:gd name="connsiteY0" fmla="*/ 0 h 1014412"/>
              <a:gd name="connsiteX1" fmla="*/ 210344 w 223043"/>
              <a:gd name="connsiteY1" fmla="*/ 50006 h 1014412"/>
              <a:gd name="connsiteX2" fmla="*/ 223043 w 223043"/>
              <a:gd name="connsiteY2" fmla="*/ 505618 h 1014412"/>
              <a:gd name="connsiteX3" fmla="*/ 0 w 223043"/>
              <a:gd name="connsiteY3" fmla="*/ 1014412 h 1014412"/>
              <a:gd name="connsiteX4" fmla="*/ 66675 w 223043"/>
              <a:gd name="connsiteY4" fmla="*/ 0 h 1014412"/>
              <a:gd name="connsiteX0" fmla="*/ 0 w 156368"/>
              <a:gd name="connsiteY0" fmla="*/ 0 h 505618"/>
              <a:gd name="connsiteX1" fmla="*/ 143669 w 156368"/>
              <a:gd name="connsiteY1" fmla="*/ 50006 h 505618"/>
              <a:gd name="connsiteX2" fmla="*/ 156368 w 156368"/>
              <a:gd name="connsiteY2" fmla="*/ 505618 h 505618"/>
              <a:gd name="connsiteX3" fmla="*/ 14288 w 156368"/>
              <a:gd name="connsiteY3" fmla="*/ 454818 h 505618"/>
              <a:gd name="connsiteX4" fmla="*/ 0 w 156368"/>
              <a:gd name="connsiteY4" fmla="*/ 0 h 505618"/>
              <a:gd name="connsiteX0" fmla="*/ 0 w 156368"/>
              <a:gd name="connsiteY0" fmla="*/ 0 h 505618"/>
              <a:gd name="connsiteX1" fmla="*/ 143669 w 156368"/>
              <a:gd name="connsiteY1" fmla="*/ 50006 h 505618"/>
              <a:gd name="connsiteX2" fmla="*/ 156368 w 156368"/>
              <a:gd name="connsiteY2" fmla="*/ 505618 h 505618"/>
              <a:gd name="connsiteX3" fmla="*/ 19051 w 156368"/>
              <a:gd name="connsiteY3" fmla="*/ 478630 h 505618"/>
              <a:gd name="connsiteX4" fmla="*/ 0 w 156368"/>
              <a:gd name="connsiteY4" fmla="*/ 0 h 50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68" h="505618">
                <a:moveTo>
                  <a:pt x="0" y="0"/>
                </a:moveTo>
                <a:lnTo>
                  <a:pt x="143669" y="50006"/>
                </a:lnTo>
                <a:lnTo>
                  <a:pt x="156368" y="505618"/>
                </a:lnTo>
                <a:lnTo>
                  <a:pt x="19051" y="47863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8" name="Connecteur droit 27"/>
          <p:cNvCxnSpPr/>
          <p:nvPr/>
        </p:nvCxnSpPr>
        <p:spPr>
          <a:xfrm>
            <a:off x="7305964" y="1366982"/>
            <a:ext cx="2863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592291" y="1236177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Ligne</a:t>
            </a:r>
            <a:r>
              <a:rPr lang="fr-CH" sz="1100" dirty="0" smtClean="0"/>
              <a:t> relevé pour test</a:t>
            </a:r>
            <a:endParaRPr lang="fr-CH" sz="1100" dirty="0"/>
          </a:p>
        </p:txBody>
      </p:sp>
      <p:sp>
        <p:nvSpPr>
          <p:cNvPr id="41" name="Forme libre 40"/>
          <p:cNvSpPr/>
          <p:nvPr/>
        </p:nvSpPr>
        <p:spPr>
          <a:xfrm>
            <a:off x="5794145" y="4563442"/>
            <a:ext cx="305752" cy="753904"/>
          </a:xfrm>
          <a:custGeom>
            <a:avLst/>
            <a:gdLst>
              <a:gd name="connsiteX0" fmla="*/ 0 w 243840"/>
              <a:gd name="connsiteY0" fmla="*/ 0 h 434340"/>
              <a:gd name="connsiteX1" fmla="*/ 106680 w 243840"/>
              <a:gd name="connsiteY1" fmla="*/ 0 h 434340"/>
              <a:gd name="connsiteX2" fmla="*/ 198120 w 243840"/>
              <a:gd name="connsiteY2" fmla="*/ 45720 h 434340"/>
              <a:gd name="connsiteX3" fmla="*/ 243840 w 243840"/>
              <a:gd name="connsiteY3" fmla="*/ 434340 h 434340"/>
              <a:gd name="connsiteX4" fmla="*/ 68580 w 243840"/>
              <a:gd name="connsiteY4" fmla="*/ 403860 h 434340"/>
              <a:gd name="connsiteX5" fmla="*/ 0 w 243840"/>
              <a:gd name="connsiteY5" fmla="*/ 0 h 434340"/>
              <a:gd name="connsiteX0" fmla="*/ 0 w 229552"/>
              <a:gd name="connsiteY0" fmla="*/ 4762 h 434340"/>
              <a:gd name="connsiteX1" fmla="*/ 92392 w 229552"/>
              <a:gd name="connsiteY1" fmla="*/ 0 h 434340"/>
              <a:gd name="connsiteX2" fmla="*/ 183832 w 229552"/>
              <a:gd name="connsiteY2" fmla="*/ 45720 h 434340"/>
              <a:gd name="connsiteX3" fmla="*/ 229552 w 229552"/>
              <a:gd name="connsiteY3" fmla="*/ 434340 h 434340"/>
              <a:gd name="connsiteX4" fmla="*/ 54292 w 229552"/>
              <a:gd name="connsiteY4" fmla="*/ 403860 h 434340"/>
              <a:gd name="connsiteX5" fmla="*/ 0 w 229552"/>
              <a:gd name="connsiteY5" fmla="*/ 4762 h 434340"/>
              <a:gd name="connsiteX0" fmla="*/ 0 w 229552"/>
              <a:gd name="connsiteY0" fmla="*/ 4762 h 434340"/>
              <a:gd name="connsiteX1" fmla="*/ 92392 w 229552"/>
              <a:gd name="connsiteY1" fmla="*/ 0 h 434340"/>
              <a:gd name="connsiteX2" fmla="*/ 181451 w 229552"/>
              <a:gd name="connsiteY2" fmla="*/ 31432 h 434340"/>
              <a:gd name="connsiteX3" fmla="*/ 229552 w 229552"/>
              <a:gd name="connsiteY3" fmla="*/ 434340 h 434340"/>
              <a:gd name="connsiteX4" fmla="*/ 54292 w 229552"/>
              <a:gd name="connsiteY4" fmla="*/ 403860 h 434340"/>
              <a:gd name="connsiteX5" fmla="*/ 0 w 229552"/>
              <a:gd name="connsiteY5" fmla="*/ 4762 h 434340"/>
              <a:gd name="connsiteX0" fmla="*/ 0 w 210502"/>
              <a:gd name="connsiteY0" fmla="*/ 4762 h 417672"/>
              <a:gd name="connsiteX1" fmla="*/ 92392 w 210502"/>
              <a:gd name="connsiteY1" fmla="*/ 0 h 417672"/>
              <a:gd name="connsiteX2" fmla="*/ 181451 w 210502"/>
              <a:gd name="connsiteY2" fmla="*/ 31432 h 417672"/>
              <a:gd name="connsiteX3" fmla="*/ 210502 w 210502"/>
              <a:gd name="connsiteY3" fmla="*/ 417672 h 417672"/>
              <a:gd name="connsiteX4" fmla="*/ 54292 w 210502"/>
              <a:gd name="connsiteY4" fmla="*/ 403860 h 417672"/>
              <a:gd name="connsiteX5" fmla="*/ 0 w 210502"/>
              <a:gd name="connsiteY5" fmla="*/ 4762 h 417672"/>
              <a:gd name="connsiteX0" fmla="*/ 0 w 210502"/>
              <a:gd name="connsiteY0" fmla="*/ 4762 h 417672"/>
              <a:gd name="connsiteX1" fmla="*/ 92392 w 210502"/>
              <a:gd name="connsiteY1" fmla="*/ 0 h 417672"/>
              <a:gd name="connsiteX2" fmla="*/ 181451 w 210502"/>
              <a:gd name="connsiteY2" fmla="*/ 31432 h 417672"/>
              <a:gd name="connsiteX3" fmla="*/ 210502 w 210502"/>
              <a:gd name="connsiteY3" fmla="*/ 417672 h 417672"/>
              <a:gd name="connsiteX4" fmla="*/ 30479 w 210502"/>
              <a:gd name="connsiteY4" fmla="*/ 396716 h 417672"/>
              <a:gd name="connsiteX5" fmla="*/ 0 w 210502"/>
              <a:gd name="connsiteY5" fmla="*/ 4762 h 417672"/>
              <a:gd name="connsiteX0" fmla="*/ 0 w 277177"/>
              <a:gd name="connsiteY0" fmla="*/ 16668 h 417672"/>
              <a:gd name="connsiteX1" fmla="*/ 159067 w 277177"/>
              <a:gd name="connsiteY1" fmla="*/ 0 h 417672"/>
              <a:gd name="connsiteX2" fmla="*/ 248126 w 277177"/>
              <a:gd name="connsiteY2" fmla="*/ 31432 h 417672"/>
              <a:gd name="connsiteX3" fmla="*/ 277177 w 277177"/>
              <a:gd name="connsiteY3" fmla="*/ 417672 h 417672"/>
              <a:gd name="connsiteX4" fmla="*/ 97154 w 277177"/>
              <a:gd name="connsiteY4" fmla="*/ 396716 h 417672"/>
              <a:gd name="connsiteX5" fmla="*/ 0 w 277177"/>
              <a:gd name="connsiteY5" fmla="*/ 16668 h 417672"/>
              <a:gd name="connsiteX0" fmla="*/ 0 w 277177"/>
              <a:gd name="connsiteY0" fmla="*/ 16668 h 756285"/>
              <a:gd name="connsiteX1" fmla="*/ 159067 w 277177"/>
              <a:gd name="connsiteY1" fmla="*/ 0 h 756285"/>
              <a:gd name="connsiteX2" fmla="*/ 248126 w 277177"/>
              <a:gd name="connsiteY2" fmla="*/ 31432 h 756285"/>
              <a:gd name="connsiteX3" fmla="*/ 277177 w 277177"/>
              <a:gd name="connsiteY3" fmla="*/ 417672 h 756285"/>
              <a:gd name="connsiteX4" fmla="*/ 25717 w 277177"/>
              <a:gd name="connsiteY4" fmla="*/ 756285 h 756285"/>
              <a:gd name="connsiteX5" fmla="*/ 0 w 277177"/>
              <a:gd name="connsiteY5" fmla="*/ 16668 h 756285"/>
              <a:gd name="connsiteX0" fmla="*/ 0 w 305752"/>
              <a:gd name="connsiteY0" fmla="*/ 16668 h 756285"/>
              <a:gd name="connsiteX1" fmla="*/ 159067 w 305752"/>
              <a:gd name="connsiteY1" fmla="*/ 0 h 756285"/>
              <a:gd name="connsiteX2" fmla="*/ 248126 w 305752"/>
              <a:gd name="connsiteY2" fmla="*/ 31432 h 756285"/>
              <a:gd name="connsiteX3" fmla="*/ 305752 w 305752"/>
              <a:gd name="connsiteY3" fmla="*/ 720091 h 756285"/>
              <a:gd name="connsiteX4" fmla="*/ 25717 w 305752"/>
              <a:gd name="connsiteY4" fmla="*/ 756285 h 756285"/>
              <a:gd name="connsiteX5" fmla="*/ 0 w 305752"/>
              <a:gd name="connsiteY5" fmla="*/ 16668 h 756285"/>
              <a:gd name="connsiteX0" fmla="*/ 0 w 305752"/>
              <a:gd name="connsiteY0" fmla="*/ 16668 h 756285"/>
              <a:gd name="connsiteX1" fmla="*/ 159067 w 305752"/>
              <a:gd name="connsiteY1" fmla="*/ 0 h 756285"/>
              <a:gd name="connsiteX2" fmla="*/ 260032 w 305752"/>
              <a:gd name="connsiteY2" fmla="*/ 29051 h 756285"/>
              <a:gd name="connsiteX3" fmla="*/ 305752 w 305752"/>
              <a:gd name="connsiteY3" fmla="*/ 720091 h 756285"/>
              <a:gd name="connsiteX4" fmla="*/ 25717 w 305752"/>
              <a:gd name="connsiteY4" fmla="*/ 756285 h 756285"/>
              <a:gd name="connsiteX5" fmla="*/ 0 w 305752"/>
              <a:gd name="connsiteY5" fmla="*/ 16668 h 756285"/>
              <a:gd name="connsiteX0" fmla="*/ 0 w 305752"/>
              <a:gd name="connsiteY0" fmla="*/ 14287 h 753904"/>
              <a:gd name="connsiteX1" fmla="*/ 118586 w 305752"/>
              <a:gd name="connsiteY1" fmla="*/ 0 h 753904"/>
              <a:gd name="connsiteX2" fmla="*/ 260032 w 305752"/>
              <a:gd name="connsiteY2" fmla="*/ 26670 h 753904"/>
              <a:gd name="connsiteX3" fmla="*/ 305752 w 305752"/>
              <a:gd name="connsiteY3" fmla="*/ 717710 h 753904"/>
              <a:gd name="connsiteX4" fmla="*/ 25717 w 305752"/>
              <a:gd name="connsiteY4" fmla="*/ 753904 h 753904"/>
              <a:gd name="connsiteX5" fmla="*/ 0 w 305752"/>
              <a:gd name="connsiteY5" fmla="*/ 14287 h 75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52" h="753904">
                <a:moveTo>
                  <a:pt x="0" y="14287"/>
                </a:moveTo>
                <a:lnTo>
                  <a:pt x="118586" y="0"/>
                </a:lnTo>
                <a:lnTo>
                  <a:pt x="260032" y="26670"/>
                </a:lnTo>
                <a:lnTo>
                  <a:pt x="305752" y="717710"/>
                </a:lnTo>
                <a:lnTo>
                  <a:pt x="25717" y="753904"/>
                </a:lnTo>
                <a:lnTo>
                  <a:pt x="0" y="1428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622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60996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</a:t>
            </a:r>
            <a:r>
              <a:rPr lang="fr-CH" sz="1100" dirty="0" smtClean="0"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P40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97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79" y="290457"/>
            <a:ext cx="3120000" cy="23400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4232538" y="2012069"/>
            <a:ext cx="172720" cy="172720"/>
            <a:chOff x="2819400" y="2479040"/>
            <a:chExt cx="172720" cy="172720"/>
          </a:xfrm>
        </p:grpSpPr>
        <p:sp>
          <p:nvSpPr>
            <p:cNvPr id="9" name="Rectangle 8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5063897" y="2055249"/>
            <a:ext cx="172720" cy="172720"/>
            <a:chOff x="2819400" y="2479040"/>
            <a:chExt cx="172720" cy="172720"/>
          </a:xfrm>
        </p:grpSpPr>
        <p:sp>
          <p:nvSpPr>
            <p:cNvPr id="15" name="Rectangle 14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540257" y="1886085"/>
            <a:ext cx="172720" cy="172720"/>
            <a:chOff x="2819400" y="2479040"/>
            <a:chExt cx="172720" cy="172720"/>
          </a:xfrm>
        </p:grpSpPr>
        <p:sp>
          <p:nvSpPr>
            <p:cNvPr id="20" name="Rectangle 19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79" y="290457"/>
            <a:ext cx="2340000" cy="3120000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6613525" y="2969141"/>
            <a:ext cx="172720" cy="172720"/>
            <a:chOff x="2819400" y="2479040"/>
            <a:chExt cx="172720" cy="172720"/>
          </a:xfrm>
        </p:grpSpPr>
        <p:sp>
          <p:nvSpPr>
            <p:cNvPr id="26" name="Rectangle 2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7515682" y="3012321"/>
            <a:ext cx="172720" cy="172720"/>
            <a:chOff x="2819400" y="2479040"/>
            <a:chExt cx="172720" cy="172720"/>
          </a:xfrm>
        </p:grpSpPr>
        <p:sp>
          <p:nvSpPr>
            <p:cNvPr id="31" name="Rectangle 3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80" y="3410457"/>
            <a:ext cx="3119999" cy="23400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79" y="2630457"/>
            <a:ext cx="2340000" cy="3120000"/>
          </a:xfrm>
          <a:prstGeom prst="rect">
            <a:avLst/>
          </a:prstGeom>
        </p:spPr>
      </p:pic>
      <p:grpSp>
        <p:nvGrpSpPr>
          <p:cNvPr id="37" name="Groupe 36"/>
          <p:cNvGrpSpPr/>
          <p:nvPr/>
        </p:nvGrpSpPr>
        <p:grpSpPr>
          <a:xfrm>
            <a:off x="4935115" y="4398805"/>
            <a:ext cx="172720" cy="172720"/>
            <a:chOff x="2819400" y="2479040"/>
            <a:chExt cx="172720" cy="172720"/>
          </a:xfrm>
        </p:grpSpPr>
        <p:sp>
          <p:nvSpPr>
            <p:cNvPr id="38" name="Rectangle 3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3886787" y="4398805"/>
            <a:ext cx="172720" cy="172720"/>
            <a:chOff x="2819400" y="2479040"/>
            <a:chExt cx="172720" cy="172720"/>
          </a:xfrm>
        </p:grpSpPr>
        <p:sp>
          <p:nvSpPr>
            <p:cNvPr id="43" name="Rectangle 42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3030587" y="4441985"/>
            <a:ext cx="172720" cy="172720"/>
            <a:chOff x="2819400" y="2479040"/>
            <a:chExt cx="172720" cy="172720"/>
          </a:xfrm>
        </p:grpSpPr>
        <p:sp>
          <p:nvSpPr>
            <p:cNvPr id="48" name="Rectangle 4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779883" y="4614705"/>
            <a:ext cx="172720" cy="172720"/>
            <a:chOff x="2819400" y="2479040"/>
            <a:chExt cx="172720" cy="172720"/>
          </a:xfrm>
        </p:grpSpPr>
        <p:sp>
          <p:nvSpPr>
            <p:cNvPr id="53" name="Rectangle 52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6294946" y="4787425"/>
            <a:ext cx="172720" cy="172720"/>
            <a:chOff x="2819400" y="2479040"/>
            <a:chExt cx="172720" cy="172720"/>
          </a:xfrm>
        </p:grpSpPr>
        <p:sp>
          <p:nvSpPr>
            <p:cNvPr id="58" name="Rectangle 5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3312092" y="4312445"/>
            <a:ext cx="172720" cy="172720"/>
            <a:chOff x="2819400" y="2479040"/>
            <a:chExt cx="172720" cy="172720"/>
          </a:xfrm>
        </p:grpSpPr>
        <p:sp>
          <p:nvSpPr>
            <p:cNvPr id="68" name="Rectangle 6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2" name="Flèche droite 71"/>
          <p:cNvSpPr/>
          <p:nvPr/>
        </p:nvSpPr>
        <p:spPr>
          <a:xfrm>
            <a:off x="3509096" y="4319049"/>
            <a:ext cx="188642" cy="1727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ZoneTexte 72"/>
          <p:cNvSpPr txBox="1"/>
          <p:nvPr/>
        </p:nvSpPr>
        <p:spPr>
          <a:xfrm>
            <a:off x="3170874" y="3921182"/>
            <a:ext cx="115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 smtClean="0">
                <a:solidFill>
                  <a:schemeClr val="bg1"/>
                </a:solidFill>
              </a:rPr>
              <a:t>Contre l’autre façade</a:t>
            </a:r>
            <a:endParaRPr lang="fr-CH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1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54" y="860400"/>
            <a:ext cx="3577200" cy="26829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4394463" y="2697684"/>
            <a:ext cx="172720" cy="172720"/>
            <a:chOff x="2819400" y="2479040"/>
            <a:chExt cx="172720" cy="172720"/>
          </a:xfrm>
        </p:grpSpPr>
        <p:sp>
          <p:nvSpPr>
            <p:cNvPr id="9" name="Rectangle 8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816482" y="2784044"/>
            <a:ext cx="172720" cy="172720"/>
            <a:chOff x="2819400" y="2479040"/>
            <a:chExt cx="172720" cy="172720"/>
          </a:xfrm>
        </p:grpSpPr>
        <p:sp>
          <p:nvSpPr>
            <p:cNvPr id="20" name="Rectangle 19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12" y="860401"/>
            <a:ext cx="2012175" cy="2682900"/>
          </a:xfrm>
          <a:prstGeom prst="rect">
            <a:avLst/>
          </a:prstGeom>
        </p:spPr>
      </p:pic>
      <p:grpSp>
        <p:nvGrpSpPr>
          <p:cNvPr id="64" name="Groupe 63"/>
          <p:cNvGrpSpPr/>
          <p:nvPr/>
        </p:nvGrpSpPr>
        <p:grpSpPr>
          <a:xfrm>
            <a:off x="7166238" y="2115490"/>
            <a:ext cx="172720" cy="172720"/>
            <a:chOff x="2819400" y="2479040"/>
            <a:chExt cx="172720" cy="172720"/>
          </a:xfrm>
        </p:grpSpPr>
        <p:sp>
          <p:nvSpPr>
            <p:cNvPr id="65" name="Rectangle 64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7733604" y="2115490"/>
            <a:ext cx="172720" cy="172720"/>
            <a:chOff x="2819400" y="2479040"/>
            <a:chExt cx="172720" cy="172720"/>
          </a:xfrm>
        </p:grpSpPr>
        <p:sp>
          <p:nvSpPr>
            <p:cNvPr id="77" name="Rectangle 7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348909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 2"/>
          <p:cNvSpPr/>
          <p:nvPr/>
        </p:nvSpPr>
        <p:spPr>
          <a:xfrm>
            <a:off x="4165600" y="1905000"/>
            <a:ext cx="4109720" cy="2976880"/>
          </a:xfrm>
          <a:custGeom>
            <a:avLst/>
            <a:gdLst>
              <a:gd name="connsiteX0" fmla="*/ 0 w 4109720"/>
              <a:gd name="connsiteY0" fmla="*/ 1295400 h 2976880"/>
              <a:gd name="connsiteX1" fmla="*/ 193040 w 4109720"/>
              <a:gd name="connsiteY1" fmla="*/ 1864360 h 2976880"/>
              <a:gd name="connsiteX2" fmla="*/ 401320 w 4109720"/>
              <a:gd name="connsiteY2" fmla="*/ 2976880 h 2976880"/>
              <a:gd name="connsiteX3" fmla="*/ 3495040 w 4109720"/>
              <a:gd name="connsiteY3" fmla="*/ 2021840 h 2976880"/>
              <a:gd name="connsiteX4" fmla="*/ 3276600 w 4109720"/>
              <a:gd name="connsiteY4" fmla="*/ 1209040 h 2976880"/>
              <a:gd name="connsiteX5" fmla="*/ 4109720 w 4109720"/>
              <a:gd name="connsiteY5" fmla="*/ 1132840 h 2976880"/>
              <a:gd name="connsiteX6" fmla="*/ 3865880 w 4109720"/>
              <a:gd name="connsiteY6" fmla="*/ 0 h 2976880"/>
              <a:gd name="connsiteX7" fmla="*/ 2585720 w 4109720"/>
              <a:gd name="connsiteY7" fmla="*/ 243840 h 2976880"/>
              <a:gd name="connsiteX8" fmla="*/ 396240 w 4109720"/>
              <a:gd name="connsiteY8" fmla="*/ 929640 h 2976880"/>
              <a:gd name="connsiteX9" fmla="*/ 462280 w 4109720"/>
              <a:gd name="connsiteY9" fmla="*/ 1143000 h 2976880"/>
              <a:gd name="connsiteX10" fmla="*/ 0 w 4109720"/>
              <a:gd name="connsiteY10" fmla="*/ 129540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720" h="2976880">
                <a:moveTo>
                  <a:pt x="0" y="1295400"/>
                </a:moveTo>
                <a:lnTo>
                  <a:pt x="193040" y="1864360"/>
                </a:lnTo>
                <a:lnTo>
                  <a:pt x="401320" y="2976880"/>
                </a:lnTo>
                <a:lnTo>
                  <a:pt x="3495040" y="2021840"/>
                </a:lnTo>
                <a:lnTo>
                  <a:pt x="3276600" y="1209040"/>
                </a:lnTo>
                <a:lnTo>
                  <a:pt x="4109720" y="1132840"/>
                </a:lnTo>
                <a:lnTo>
                  <a:pt x="3865880" y="0"/>
                </a:lnTo>
                <a:lnTo>
                  <a:pt x="2585720" y="243840"/>
                </a:lnTo>
                <a:lnTo>
                  <a:pt x="396240" y="929640"/>
                </a:lnTo>
                <a:lnTo>
                  <a:pt x="462280" y="1143000"/>
                </a:lnTo>
                <a:lnTo>
                  <a:pt x="0" y="1295400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Forme libre 5"/>
          <p:cNvSpPr/>
          <p:nvPr/>
        </p:nvSpPr>
        <p:spPr>
          <a:xfrm>
            <a:off x="3771900" y="3291840"/>
            <a:ext cx="586740" cy="594360"/>
          </a:xfrm>
          <a:custGeom>
            <a:avLst/>
            <a:gdLst>
              <a:gd name="connsiteX0" fmla="*/ 586740 w 586740"/>
              <a:gd name="connsiteY0" fmla="*/ 464820 h 594360"/>
              <a:gd name="connsiteX1" fmla="*/ 152400 w 586740"/>
              <a:gd name="connsiteY1" fmla="*/ 594360 h 594360"/>
              <a:gd name="connsiteX2" fmla="*/ 0 w 586740"/>
              <a:gd name="connsiteY2" fmla="*/ 106680 h 594360"/>
              <a:gd name="connsiteX3" fmla="*/ 419100 w 586740"/>
              <a:gd name="connsiteY3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" h="594360">
                <a:moveTo>
                  <a:pt x="586740" y="464820"/>
                </a:moveTo>
                <a:lnTo>
                  <a:pt x="152400" y="594360"/>
                </a:lnTo>
                <a:lnTo>
                  <a:pt x="0" y="106680"/>
                </a:lnTo>
                <a:lnTo>
                  <a:pt x="41910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Forme libre 6"/>
          <p:cNvSpPr/>
          <p:nvPr/>
        </p:nvSpPr>
        <p:spPr>
          <a:xfrm>
            <a:off x="7551420" y="3078480"/>
            <a:ext cx="297180" cy="426720"/>
          </a:xfrm>
          <a:custGeom>
            <a:avLst/>
            <a:gdLst>
              <a:gd name="connsiteX0" fmla="*/ 0 w 297180"/>
              <a:gd name="connsiteY0" fmla="*/ 426720 h 426720"/>
              <a:gd name="connsiteX1" fmla="*/ 297180 w 297180"/>
              <a:gd name="connsiteY1" fmla="*/ 335280 h 426720"/>
              <a:gd name="connsiteX2" fmla="*/ 220980 w 29718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426720">
                <a:moveTo>
                  <a:pt x="0" y="426720"/>
                </a:moveTo>
                <a:lnTo>
                  <a:pt x="297180" y="335280"/>
                </a:lnTo>
                <a:lnTo>
                  <a:pt x="22098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ZoneTexte 61"/>
          <p:cNvSpPr txBox="1"/>
          <p:nvPr/>
        </p:nvSpPr>
        <p:spPr>
          <a:xfrm rot="20743850">
            <a:off x="5966223" y="278944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Eglise</a:t>
            </a:r>
            <a:endParaRPr lang="fr-CH" sz="1100" dirty="0"/>
          </a:p>
        </p:txBody>
      </p:sp>
      <p:sp>
        <p:nvSpPr>
          <p:cNvPr id="64" name="Forme libre 63"/>
          <p:cNvSpPr/>
          <p:nvPr/>
        </p:nvSpPr>
        <p:spPr>
          <a:xfrm>
            <a:off x="4937760" y="3566160"/>
            <a:ext cx="1767840" cy="1061720"/>
          </a:xfrm>
          <a:custGeom>
            <a:avLst/>
            <a:gdLst>
              <a:gd name="connsiteX0" fmla="*/ 1767840 w 1767840"/>
              <a:gd name="connsiteY0" fmla="*/ 650240 h 1061720"/>
              <a:gd name="connsiteX1" fmla="*/ 1584960 w 1767840"/>
              <a:gd name="connsiteY1" fmla="*/ 66040 h 1061720"/>
              <a:gd name="connsiteX2" fmla="*/ 1386840 w 1767840"/>
              <a:gd name="connsiteY2" fmla="*/ 121920 h 1061720"/>
              <a:gd name="connsiteX3" fmla="*/ 1493520 w 1767840"/>
              <a:gd name="connsiteY3" fmla="*/ 441960 h 1061720"/>
              <a:gd name="connsiteX4" fmla="*/ 1422400 w 1767840"/>
              <a:gd name="connsiteY4" fmla="*/ 462280 h 1061720"/>
              <a:gd name="connsiteX5" fmla="*/ 1280160 w 1767840"/>
              <a:gd name="connsiteY5" fmla="*/ 0 h 1061720"/>
              <a:gd name="connsiteX6" fmla="*/ 0 w 1767840"/>
              <a:gd name="connsiteY6" fmla="*/ 370840 h 1061720"/>
              <a:gd name="connsiteX7" fmla="*/ 218440 w 1767840"/>
              <a:gd name="connsiteY7" fmla="*/ 1061720 h 1061720"/>
              <a:gd name="connsiteX8" fmla="*/ 1488440 w 1767840"/>
              <a:gd name="connsiteY8" fmla="*/ 701040 h 1061720"/>
              <a:gd name="connsiteX9" fmla="*/ 1457960 w 1767840"/>
              <a:gd name="connsiteY9" fmla="*/ 619760 h 1061720"/>
              <a:gd name="connsiteX10" fmla="*/ 1529080 w 1767840"/>
              <a:gd name="connsiteY10" fmla="*/ 594360 h 1061720"/>
              <a:gd name="connsiteX11" fmla="*/ 1574800 w 1767840"/>
              <a:gd name="connsiteY11" fmla="*/ 711200 h 106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7840" h="1061720">
                <a:moveTo>
                  <a:pt x="1767840" y="650240"/>
                </a:moveTo>
                <a:lnTo>
                  <a:pt x="1584960" y="66040"/>
                </a:lnTo>
                <a:lnTo>
                  <a:pt x="1386840" y="121920"/>
                </a:lnTo>
                <a:lnTo>
                  <a:pt x="1493520" y="441960"/>
                </a:lnTo>
                <a:lnTo>
                  <a:pt x="1422400" y="462280"/>
                </a:lnTo>
                <a:lnTo>
                  <a:pt x="1280160" y="0"/>
                </a:lnTo>
                <a:lnTo>
                  <a:pt x="0" y="370840"/>
                </a:lnTo>
                <a:lnTo>
                  <a:pt x="218440" y="1061720"/>
                </a:lnTo>
                <a:lnTo>
                  <a:pt x="1488440" y="701040"/>
                </a:lnTo>
                <a:lnTo>
                  <a:pt x="1457960" y="619760"/>
                </a:lnTo>
                <a:lnTo>
                  <a:pt x="1529080" y="594360"/>
                </a:lnTo>
                <a:lnTo>
                  <a:pt x="1574800" y="711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6339840" y="36931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66510" y="37439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6388559" y="3799602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6391558" y="386461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rot="20584273">
            <a:off x="5118299" y="391907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Salle communale</a:t>
            </a:r>
            <a:endParaRPr lang="fr-CH" sz="1100" dirty="0"/>
          </a:p>
        </p:txBody>
      </p:sp>
      <p:sp>
        <p:nvSpPr>
          <p:cNvPr id="2" name="Forme libre 1"/>
          <p:cNvSpPr/>
          <p:nvPr/>
        </p:nvSpPr>
        <p:spPr>
          <a:xfrm>
            <a:off x="4315326" y="3348789"/>
            <a:ext cx="3268579" cy="810127"/>
          </a:xfrm>
          <a:custGeom>
            <a:avLst/>
            <a:gdLst>
              <a:gd name="connsiteX0" fmla="*/ 0 w 3268579"/>
              <a:gd name="connsiteY0" fmla="*/ 264695 h 810127"/>
              <a:gd name="connsiteX1" fmla="*/ 80211 w 3268579"/>
              <a:gd name="connsiteY1" fmla="*/ 248653 h 810127"/>
              <a:gd name="connsiteX2" fmla="*/ 124327 w 3268579"/>
              <a:gd name="connsiteY2" fmla="*/ 401053 h 810127"/>
              <a:gd name="connsiteX3" fmla="*/ 469232 w 3268579"/>
              <a:gd name="connsiteY3" fmla="*/ 308811 h 810127"/>
              <a:gd name="connsiteX4" fmla="*/ 393032 w 3268579"/>
              <a:gd name="connsiteY4" fmla="*/ 92243 h 810127"/>
              <a:gd name="connsiteX5" fmla="*/ 449179 w 3268579"/>
              <a:gd name="connsiteY5" fmla="*/ 76200 h 810127"/>
              <a:gd name="connsiteX6" fmla="*/ 605590 w 3268579"/>
              <a:gd name="connsiteY6" fmla="*/ 509337 h 810127"/>
              <a:gd name="connsiteX7" fmla="*/ 2225842 w 3268579"/>
              <a:gd name="connsiteY7" fmla="*/ 52137 h 810127"/>
              <a:gd name="connsiteX8" fmla="*/ 2454442 w 3268579"/>
              <a:gd name="connsiteY8" fmla="*/ 810127 h 810127"/>
              <a:gd name="connsiteX9" fmla="*/ 3268579 w 3268579"/>
              <a:gd name="connsiteY9" fmla="*/ 549443 h 810127"/>
              <a:gd name="connsiteX10" fmla="*/ 3132221 w 3268579"/>
              <a:gd name="connsiteY10" fmla="*/ 16043 h 810127"/>
              <a:gd name="connsiteX11" fmla="*/ 3192379 w 3268579"/>
              <a:gd name="connsiteY11" fmla="*/ 0 h 81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8579" h="810127">
                <a:moveTo>
                  <a:pt x="0" y="264695"/>
                </a:moveTo>
                <a:lnTo>
                  <a:pt x="80211" y="248653"/>
                </a:lnTo>
                <a:lnTo>
                  <a:pt x="124327" y="401053"/>
                </a:lnTo>
                <a:lnTo>
                  <a:pt x="469232" y="308811"/>
                </a:lnTo>
                <a:lnTo>
                  <a:pt x="393032" y="92243"/>
                </a:lnTo>
                <a:lnTo>
                  <a:pt x="449179" y="76200"/>
                </a:lnTo>
                <a:lnTo>
                  <a:pt x="605590" y="509337"/>
                </a:lnTo>
                <a:lnTo>
                  <a:pt x="2225842" y="52137"/>
                </a:lnTo>
                <a:lnTo>
                  <a:pt x="2454442" y="810127"/>
                </a:lnTo>
                <a:lnTo>
                  <a:pt x="3268579" y="549443"/>
                </a:lnTo>
                <a:lnTo>
                  <a:pt x="3132221" y="16043"/>
                </a:lnTo>
                <a:lnTo>
                  <a:pt x="3192379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Forme libre 3"/>
          <p:cNvSpPr/>
          <p:nvPr/>
        </p:nvSpPr>
        <p:spPr>
          <a:xfrm>
            <a:off x="4231105" y="1981200"/>
            <a:ext cx="3986463" cy="1407695"/>
          </a:xfrm>
          <a:custGeom>
            <a:avLst/>
            <a:gdLst>
              <a:gd name="connsiteX0" fmla="*/ 0 w 3986463"/>
              <a:gd name="connsiteY0" fmla="*/ 1407695 h 1407695"/>
              <a:gd name="connsiteX1" fmla="*/ 68179 w 3986463"/>
              <a:gd name="connsiteY1" fmla="*/ 1391653 h 1407695"/>
              <a:gd name="connsiteX2" fmla="*/ 16042 w 3986463"/>
              <a:gd name="connsiteY2" fmla="*/ 1247274 h 1407695"/>
              <a:gd name="connsiteX3" fmla="*/ 376990 w 3986463"/>
              <a:gd name="connsiteY3" fmla="*/ 1126958 h 1407695"/>
              <a:gd name="connsiteX4" fmla="*/ 413084 w 3986463"/>
              <a:gd name="connsiteY4" fmla="*/ 1231232 h 1407695"/>
              <a:gd name="connsiteX5" fmla="*/ 481263 w 3986463"/>
              <a:gd name="connsiteY5" fmla="*/ 1211179 h 1407695"/>
              <a:gd name="connsiteX6" fmla="*/ 389021 w 3986463"/>
              <a:gd name="connsiteY6" fmla="*/ 874295 h 1407695"/>
              <a:gd name="connsiteX7" fmla="*/ 2526632 w 3986463"/>
              <a:gd name="connsiteY7" fmla="*/ 224589 h 1407695"/>
              <a:gd name="connsiteX8" fmla="*/ 3757863 w 3986463"/>
              <a:gd name="connsiteY8" fmla="*/ 0 h 1407695"/>
              <a:gd name="connsiteX9" fmla="*/ 3986463 w 3986463"/>
              <a:gd name="connsiteY9" fmla="*/ 998621 h 1407695"/>
              <a:gd name="connsiteX10" fmla="*/ 3124200 w 3986463"/>
              <a:gd name="connsiteY10" fmla="*/ 1074821 h 1407695"/>
              <a:gd name="connsiteX11" fmla="*/ 3176337 w 3986463"/>
              <a:gd name="connsiteY11" fmla="*/ 1223211 h 1407695"/>
              <a:gd name="connsiteX12" fmla="*/ 3232484 w 3986463"/>
              <a:gd name="connsiteY12" fmla="*/ 1219200 h 1407695"/>
              <a:gd name="connsiteX13" fmla="*/ 3232484 w 3986463"/>
              <a:gd name="connsiteY13" fmla="*/ 1219200 h 14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6463" h="1407695">
                <a:moveTo>
                  <a:pt x="0" y="1407695"/>
                </a:moveTo>
                <a:lnTo>
                  <a:pt x="68179" y="1391653"/>
                </a:lnTo>
                <a:lnTo>
                  <a:pt x="16042" y="1247274"/>
                </a:lnTo>
                <a:lnTo>
                  <a:pt x="376990" y="1126958"/>
                </a:lnTo>
                <a:lnTo>
                  <a:pt x="413084" y="1231232"/>
                </a:lnTo>
                <a:lnTo>
                  <a:pt x="481263" y="1211179"/>
                </a:lnTo>
                <a:lnTo>
                  <a:pt x="389021" y="874295"/>
                </a:lnTo>
                <a:lnTo>
                  <a:pt x="2526632" y="224589"/>
                </a:lnTo>
                <a:lnTo>
                  <a:pt x="3757863" y="0"/>
                </a:lnTo>
                <a:lnTo>
                  <a:pt x="3986463" y="998621"/>
                </a:lnTo>
                <a:lnTo>
                  <a:pt x="3124200" y="1074821"/>
                </a:lnTo>
                <a:lnTo>
                  <a:pt x="3176337" y="1223211"/>
                </a:lnTo>
                <a:lnTo>
                  <a:pt x="3232484" y="1219200"/>
                </a:lnTo>
                <a:lnTo>
                  <a:pt x="3232484" y="1219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orme libre 8"/>
          <p:cNvSpPr/>
          <p:nvPr/>
        </p:nvSpPr>
        <p:spPr>
          <a:xfrm>
            <a:off x="4539916" y="4267200"/>
            <a:ext cx="577516" cy="545432"/>
          </a:xfrm>
          <a:custGeom>
            <a:avLst/>
            <a:gdLst>
              <a:gd name="connsiteX0" fmla="*/ 577516 w 577516"/>
              <a:gd name="connsiteY0" fmla="*/ 437147 h 545432"/>
              <a:gd name="connsiteX1" fmla="*/ 441158 w 577516"/>
              <a:gd name="connsiteY1" fmla="*/ 0 h 545432"/>
              <a:gd name="connsiteX2" fmla="*/ 0 w 577516"/>
              <a:gd name="connsiteY2" fmla="*/ 132347 h 545432"/>
              <a:gd name="connsiteX3" fmla="*/ 32084 w 577516"/>
              <a:gd name="connsiteY3" fmla="*/ 304800 h 545432"/>
              <a:gd name="connsiteX4" fmla="*/ 360947 w 577516"/>
              <a:gd name="connsiteY4" fmla="*/ 216568 h 545432"/>
              <a:gd name="connsiteX5" fmla="*/ 348916 w 577516"/>
              <a:gd name="connsiteY5" fmla="*/ 160421 h 545432"/>
              <a:gd name="connsiteX6" fmla="*/ 381000 w 577516"/>
              <a:gd name="connsiteY6" fmla="*/ 148389 h 545432"/>
              <a:gd name="connsiteX7" fmla="*/ 401052 w 577516"/>
              <a:gd name="connsiteY7" fmla="*/ 252663 h 545432"/>
              <a:gd name="connsiteX8" fmla="*/ 48126 w 577516"/>
              <a:gd name="connsiteY8" fmla="*/ 360947 h 545432"/>
              <a:gd name="connsiteX9" fmla="*/ 84221 w 577516"/>
              <a:gd name="connsiteY9" fmla="*/ 545432 h 545432"/>
              <a:gd name="connsiteX10" fmla="*/ 449179 w 577516"/>
              <a:gd name="connsiteY10" fmla="*/ 433137 h 545432"/>
              <a:gd name="connsiteX11" fmla="*/ 465221 w 577516"/>
              <a:gd name="connsiteY11" fmla="*/ 477253 h 545432"/>
              <a:gd name="connsiteX12" fmla="*/ 465221 w 577516"/>
              <a:gd name="connsiteY12" fmla="*/ 481263 h 54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7516" h="545432">
                <a:moveTo>
                  <a:pt x="577516" y="437147"/>
                </a:moveTo>
                <a:lnTo>
                  <a:pt x="441158" y="0"/>
                </a:lnTo>
                <a:lnTo>
                  <a:pt x="0" y="132347"/>
                </a:lnTo>
                <a:lnTo>
                  <a:pt x="32084" y="304800"/>
                </a:lnTo>
                <a:lnTo>
                  <a:pt x="360947" y="216568"/>
                </a:lnTo>
                <a:lnTo>
                  <a:pt x="348916" y="160421"/>
                </a:lnTo>
                <a:lnTo>
                  <a:pt x="381000" y="148389"/>
                </a:lnTo>
                <a:lnTo>
                  <a:pt x="401052" y="252663"/>
                </a:lnTo>
                <a:lnTo>
                  <a:pt x="48126" y="360947"/>
                </a:lnTo>
                <a:lnTo>
                  <a:pt x="84221" y="545432"/>
                </a:lnTo>
                <a:lnTo>
                  <a:pt x="449179" y="433137"/>
                </a:lnTo>
                <a:lnTo>
                  <a:pt x="465221" y="477253"/>
                </a:lnTo>
                <a:lnTo>
                  <a:pt x="465221" y="481263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orme libre 9"/>
          <p:cNvSpPr/>
          <p:nvPr/>
        </p:nvSpPr>
        <p:spPr>
          <a:xfrm>
            <a:off x="4383505" y="3729789"/>
            <a:ext cx="268706" cy="140369"/>
          </a:xfrm>
          <a:custGeom>
            <a:avLst/>
            <a:gdLst>
              <a:gd name="connsiteX0" fmla="*/ 0 w 268706"/>
              <a:gd name="connsiteY0" fmla="*/ 140369 h 140369"/>
              <a:gd name="connsiteX1" fmla="*/ 268706 w 268706"/>
              <a:gd name="connsiteY1" fmla="*/ 76200 h 140369"/>
              <a:gd name="connsiteX2" fmla="*/ 256674 w 268706"/>
              <a:gd name="connsiteY2" fmla="*/ 0 h 14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06" h="140369">
                <a:moveTo>
                  <a:pt x="0" y="140369"/>
                </a:moveTo>
                <a:lnTo>
                  <a:pt x="268706" y="76200"/>
                </a:lnTo>
                <a:lnTo>
                  <a:pt x="25667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orme libre 10"/>
          <p:cNvSpPr/>
          <p:nvPr/>
        </p:nvSpPr>
        <p:spPr>
          <a:xfrm>
            <a:off x="4403558" y="3705726"/>
            <a:ext cx="372979" cy="276727"/>
          </a:xfrm>
          <a:custGeom>
            <a:avLst/>
            <a:gdLst>
              <a:gd name="connsiteX0" fmla="*/ 0 w 372979"/>
              <a:gd name="connsiteY0" fmla="*/ 276727 h 276727"/>
              <a:gd name="connsiteX1" fmla="*/ 372979 w 372979"/>
              <a:gd name="connsiteY1" fmla="*/ 172453 h 276727"/>
              <a:gd name="connsiteX2" fmla="*/ 336884 w 372979"/>
              <a:gd name="connsiteY2" fmla="*/ 0 h 27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979" h="276727">
                <a:moveTo>
                  <a:pt x="0" y="276727"/>
                </a:moveTo>
                <a:lnTo>
                  <a:pt x="372979" y="172453"/>
                </a:lnTo>
                <a:lnTo>
                  <a:pt x="33688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13"/>
          <p:cNvCxnSpPr>
            <a:stCxn id="10" idx="0"/>
          </p:cNvCxnSpPr>
          <p:nvPr/>
        </p:nvCxnSpPr>
        <p:spPr>
          <a:xfrm>
            <a:off x="4383505" y="387015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433287" y="3854117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489443" y="3847345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550499" y="383079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615974" y="3812206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653071" y="3794325"/>
            <a:ext cx="111694" cy="849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2"/>
          </p:cNvCxnSpPr>
          <p:nvPr/>
        </p:nvCxnSpPr>
        <p:spPr>
          <a:xfrm flipV="1">
            <a:off x="4640179" y="3705726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4656223" y="3761869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0584273">
            <a:off x="4702643" y="449573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WC</a:t>
            </a:r>
            <a:endParaRPr lang="fr-CH" sz="1100" dirty="0"/>
          </a:p>
        </p:txBody>
      </p:sp>
      <p:sp>
        <p:nvSpPr>
          <p:cNvPr id="33" name="ZoneTexte 32"/>
          <p:cNvSpPr txBox="1"/>
          <p:nvPr/>
        </p:nvSpPr>
        <p:spPr>
          <a:xfrm rot="20584273">
            <a:off x="3244898" y="401788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Entrée clocher</a:t>
            </a:r>
            <a:endParaRPr lang="fr-CH" sz="1100" dirty="0"/>
          </a:p>
        </p:txBody>
      </p:sp>
      <p:sp>
        <p:nvSpPr>
          <p:cNvPr id="19" name="Forme libre 18"/>
          <p:cNvSpPr/>
          <p:nvPr/>
        </p:nvSpPr>
        <p:spPr>
          <a:xfrm>
            <a:off x="4415790" y="3897630"/>
            <a:ext cx="403860" cy="285750"/>
          </a:xfrm>
          <a:custGeom>
            <a:avLst/>
            <a:gdLst>
              <a:gd name="connsiteX0" fmla="*/ 0 w 403860"/>
              <a:gd name="connsiteY0" fmla="*/ 167640 h 285750"/>
              <a:gd name="connsiteX1" fmla="*/ 0 w 403860"/>
              <a:gd name="connsiteY1" fmla="*/ 167640 h 285750"/>
              <a:gd name="connsiteX2" fmla="*/ 259080 w 403860"/>
              <a:gd name="connsiteY2" fmla="*/ 99060 h 285750"/>
              <a:gd name="connsiteX3" fmla="*/ 247650 w 403860"/>
              <a:gd name="connsiteY3" fmla="*/ 41910 h 285750"/>
              <a:gd name="connsiteX4" fmla="*/ 365760 w 403860"/>
              <a:gd name="connsiteY4" fmla="*/ 0 h 285750"/>
              <a:gd name="connsiteX5" fmla="*/ 403860 w 403860"/>
              <a:gd name="connsiteY5" fmla="*/ 171450 h 285750"/>
              <a:gd name="connsiteX6" fmla="*/ 34290 w 403860"/>
              <a:gd name="connsiteY6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860" h="285750">
                <a:moveTo>
                  <a:pt x="0" y="167640"/>
                </a:moveTo>
                <a:lnTo>
                  <a:pt x="0" y="167640"/>
                </a:lnTo>
                <a:lnTo>
                  <a:pt x="259080" y="99060"/>
                </a:lnTo>
                <a:lnTo>
                  <a:pt x="247650" y="41910"/>
                </a:lnTo>
                <a:lnTo>
                  <a:pt x="365760" y="0"/>
                </a:lnTo>
                <a:lnTo>
                  <a:pt x="403860" y="171450"/>
                </a:lnTo>
                <a:lnTo>
                  <a:pt x="34290" y="28575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153668" y="341770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4610062" y="3227302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38" name="Ellipse 37"/>
          <p:cNvSpPr/>
          <p:nvPr/>
        </p:nvSpPr>
        <p:spPr>
          <a:xfrm>
            <a:off x="5474862" y="304387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39" name="Ellipse 38"/>
          <p:cNvSpPr/>
          <p:nvPr/>
        </p:nvSpPr>
        <p:spPr>
          <a:xfrm>
            <a:off x="6688026" y="263813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0" name="Ellipse 39"/>
          <p:cNvSpPr/>
          <p:nvPr/>
        </p:nvSpPr>
        <p:spPr>
          <a:xfrm>
            <a:off x="6839902" y="3072223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1" name="Ellipse 40"/>
          <p:cNvSpPr/>
          <p:nvPr/>
        </p:nvSpPr>
        <p:spPr>
          <a:xfrm>
            <a:off x="6970595" y="357651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2" name="Ellipse 41"/>
          <p:cNvSpPr/>
          <p:nvPr/>
        </p:nvSpPr>
        <p:spPr>
          <a:xfrm>
            <a:off x="7398551" y="318922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3" name="Ellipse 42"/>
          <p:cNvSpPr/>
          <p:nvPr/>
        </p:nvSpPr>
        <p:spPr>
          <a:xfrm>
            <a:off x="7539990" y="2424161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4" name="Ellipse 43"/>
          <p:cNvSpPr/>
          <p:nvPr/>
        </p:nvSpPr>
        <p:spPr>
          <a:xfrm>
            <a:off x="6546586" y="4240661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5" name="Ellipse 44"/>
          <p:cNvSpPr/>
          <p:nvPr/>
        </p:nvSpPr>
        <p:spPr>
          <a:xfrm>
            <a:off x="6346624" y="3985793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6" name="Ellipse 45"/>
          <p:cNvSpPr/>
          <p:nvPr/>
        </p:nvSpPr>
        <p:spPr>
          <a:xfrm>
            <a:off x="6008834" y="404582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7" name="Ellipse 46"/>
          <p:cNvSpPr/>
          <p:nvPr/>
        </p:nvSpPr>
        <p:spPr>
          <a:xfrm>
            <a:off x="5152828" y="3916846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8" name="Ellipse 47"/>
          <p:cNvSpPr/>
          <p:nvPr/>
        </p:nvSpPr>
        <p:spPr>
          <a:xfrm>
            <a:off x="5461794" y="444193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50" name="ZoneTexte 49"/>
          <p:cNvSpPr txBox="1"/>
          <p:nvPr/>
        </p:nvSpPr>
        <p:spPr>
          <a:xfrm rot="20584273">
            <a:off x="5327148" y="4512550"/>
            <a:ext cx="7521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100" dirty="0" smtClean="0"/>
              <a:t>Scan sur</a:t>
            </a:r>
          </a:p>
          <a:p>
            <a:pPr algn="ctr"/>
            <a:r>
              <a:rPr lang="fr-CH" sz="1100" dirty="0" smtClean="0"/>
              <a:t>rebord de</a:t>
            </a:r>
          </a:p>
          <a:p>
            <a:pPr algn="ctr"/>
            <a:r>
              <a:rPr lang="fr-CH" sz="1100" dirty="0" smtClean="0"/>
              <a:t>fenêtre</a:t>
            </a:r>
            <a:endParaRPr lang="fr-CH" sz="1100" dirty="0"/>
          </a:p>
        </p:txBody>
      </p:sp>
      <p:sp>
        <p:nvSpPr>
          <p:cNvPr id="51" name="Ellipse 50"/>
          <p:cNvSpPr/>
          <p:nvPr/>
        </p:nvSpPr>
        <p:spPr>
          <a:xfrm>
            <a:off x="4189698" y="387560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745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 2"/>
          <p:cNvSpPr/>
          <p:nvPr/>
        </p:nvSpPr>
        <p:spPr>
          <a:xfrm>
            <a:off x="4165600" y="1905000"/>
            <a:ext cx="4109720" cy="2976880"/>
          </a:xfrm>
          <a:custGeom>
            <a:avLst/>
            <a:gdLst>
              <a:gd name="connsiteX0" fmla="*/ 0 w 4109720"/>
              <a:gd name="connsiteY0" fmla="*/ 1295400 h 2976880"/>
              <a:gd name="connsiteX1" fmla="*/ 193040 w 4109720"/>
              <a:gd name="connsiteY1" fmla="*/ 1864360 h 2976880"/>
              <a:gd name="connsiteX2" fmla="*/ 401320 w 4109720"/>
              <a:gd name="connsiteY2" fmla="*/ 2976880 h 2976880"/>
              <a:gd name="connsiteX3" fmla="*/ 3495040 w 4109720"/>
              <a:gd name="connsiteY3" fmla="*/ 2021840 h 2976880"/>
              <a:gd name="connsiteX4" fmla="*/ 3276600 w 4109720"/>
              <a:gd name="connsiteY4" fmla="*/ 1209040 h 2976880"/>
              <a:gd name="connsiteX5" fmla="*/ 4109720 w 4109720"/>
              <a:gd name="connsiteY5" fmla="*/ 1132840 h 2976880"/>
              <a:gd name="connsiteX6" fmla="*/ 3865880 w 4109720"/>
              <a:gd name="connsiteY6" fmla="*/ 0 h 2976880"/>
              <a:gd name="connsiteX7" fmla="*/ 2585720 w 4109720"/>
              <a:gd name="connsiteY7" fmla="*/ 243840 h 2976880"/>
              <a:gd name="connsiteX8" fmla="*/ 396240 w 4109720"/>
              <a:gd name="connsiteY8" fmla="*/ 929640 h 2976880"/>
              <a:gd name="connsiteX9" fmla="*/ 462280 w 4109720"/>
              <a:gd name="connsiteY9" fmla="*/ 1143000 h 2976880"/>
              <a:gd name="connsiteX10" fmla="*/ 0 w 4109720"/>
              <a:gd name="connsiteY10" fmla="*/ 129540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720" h="2976880">
                <a:moveTo>
                  <a:pt x="0" y="1295400"/>
                </a:moveTo>
                <a:lnTo>
                  <a:pt x="193040" y="1864360"/>
                </a:lnTo>
                <a:lnTo>
                  <a:pt x="401320" y="2976880"/>
                </a:lnTo>
                <a:lnTo>
                  <a:pt x="3495040" y="2021840"/>
                </a:lnTo>
                <a:lnTo>
                  <a:pt x="3276600" y="1209040"/>
                </a:lnTo>
                <a:lnTo>
                  <a:pt x="4109720" y="1132840"/>
                </a:lnTo>
                <a:lnTo>
                  <a:pt x="3865880" y="0"/>
                </a:lnTo>
                <a:lnTo>
                  <a:pt x="2585720" y="243840"/>
                </a:lnTo>
                <a:lnTo>
                  <a:pt x="396240" y="929640"/>
                </a:lnTo>
                <a:lnTo>
                  <a:pt x="462280" y="1143000"/>
                </a:lnTo>
                <a:lnTo>
                  <a:pt x="0" y="1295400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Forme libre 5"/>
          <p:cNvSpPr/>
          <p:nvPr/>
        </p:nvSpPr>
        <p:spPr>
          <a:xfrm>
            <a:off x="3771900" y="3291840"/>
            <a:ext cx="586740" cy="594360"/>
          </a:xfrm>
          <a:custGeom>
            <a:avLst/>
            <a:gdLst>
              <a:gd name="connsiteX0" fmla="*/ 586740 w 586740"/>
              <a:gd name="connsiteY0" fmla="*/ 464820 h 594360"/>
              <a:gd name="connsiteX1" fmla="*/ 152400 w 586740"/>
              <a:gd name="connsiteY1" fmla="*/ 594360 h 594360"/>
              <a:gd name="connsiteX2" fmla="*/ 0 w 586740"/>
              <a:gd name="connsiteY2" fmla="*/ 106680 h 594360"/>
              <a:gd name="connsiteX3" fmla="*/ 419100 w 586740"/>
              <a:gd name="connsiteY3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" h="594360">
                <a:moveTo>
                  <a:pt x="586740" y="464820"/>
                </a:moveTo>
                <a:lnTo>
                  <a:pt x="152400" y="594360"/>
                </a:lnTo>
                <a:lnTo>
                  <a:pt x="0" y="106680"/>
                </a:lnTo>
                <a:lnTo>
                  <a:pt x="41910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Forme libre 6"/>
          <p:cNvSpPr/>
          <p:nvPr/>
        </p:nvSpPr>
        <p:spPr>
          <a:xfrm>
            <a:off x="7551420" y="3078480"/>
            <a:ext cx="297180" cy="426720"/>
          </a:xfrm>
          <a:custGeom>
            <a:avLst/>
            <a:gdLst>
              <a:gd name="connsiteX0" fmla="*/ 0 w 297180"/>
              <a:gd name="connsiteY0" fmla="*/ 426720 h 426720"/>
              <a:gd name="connsiteX1" fmla="*/ 297180 w 297180"/>
              <a:gd name="connsiteY1" fmla="*/ 335280 h 426720"/>
              <a:gd name="connsiteX2" fmla="*/ 220980 w 29718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426720">
                <a:moveTo>
                  <a:pt x="0" y="426720"/>
                </a:moveTo>
                <a:lnTo>
                  <a:pt x="297180" y="335280"/>
                </a:lnTo>
                <a:lnTo>
                  <a:pt x="22098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ZoneTexte 61"/>
          <p:cNvSpPr txBox="1"/>
          <p:nvPr/>
        </p:nvSpPr>
        <p:spPr>
          <a:xfrm rot="20743850">
            <a:off x="5966223" y="278944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Eglise</a:t>
            </a:r>
            <a:endParaRPr lang="fr-CH" sz="1100" dirty="0"/>
          </a:p>
        </p:txBody>
      </p:sp>
      <p:sp>
        <p:nvSpPr>
          <p:cNvPr id="64" name="Forme libre 63"/>
          <p:cNvSpPr/>
          <p:nvPr/>
        </p:nvSpPr>
        <p:spPr>
          <a:xfrm>
            <a:off x="4937760" y="3566160"/>
            <a:ext cx="1767840" cy="1061720"/>
          </a:xfrm>
          <a:custGeom>
            <a:avLst/>
            <a:gdLst>
              <a:gd name="connsiteX0" fmla="*/ 1767840 w 1767840"/>
              <a:gd name="connsiteY0" fmla="*/ 650240 h 1061720"/>
              <a:gd name="connsiteX1" fmla="*/ 1584960 w 1767840"/>
              <a:gd name="connsiteY1" fmla="*/ 66040 h 1061720"/>
              <a:gd name="connsiteX2" fmla="*/ 1386840 w 1767840"/>
              <a:gd name="connsiteY2" fmla="*/ 121920 h 1061720"/>
              <a:gd name="connsiteX3" fmla="*/ 1493520 w 1767840"/>
              <a:gd name="connsiteY3" fmla="*/ 441960 h 1061720"/>
              <a:gd name="connsiteX4" fmla="*/ 1422400 w 1767840"/>
              <a:gd name="connsiteY4" fmla="*/ 462280 h 1061720"/>
              <a:gd name="connsiteX5" fmla="*/ 1280160 w 1767840"/>
              <a:gd name="connsiteY5" fmla="*/ 0 h 1061720"/>
              <a:gd name="connsiteX6" fmla="*/ 0 w 1767840"/>
              <a:gd name="connsiteY6" fmla="*/ 370840 h 1061720"/>
              <a:gd name="connsiteX7" fmla="*/ 218440 w 1767840"/>
              <a:gd name="connsiteY7" fmla="*/ 1061720 h 1061720"/>
              <a:gd name="connsiteX8" fmla="*/ 1488440 w 1767840"/>
              <a:gd name="connsiteY8" fmla="*/ 701040 h 1061720"/>
              <a:gd name="connsiteX9" fmla="*/ 1457960 w 1767840"/>
              <a:gd name="connsiteY9" fmla="*/ 619760 h 1061720"/>
              <a:gd name="connsiteX10" fmla="*/ 1529080 w 1767840"/>
              <a:gd name="connsiteY10" fmla="*/ 594360 h 1061720"/>
              <a:gd name="connsiteX11" fmla="*/ 1574800 w 1767840"/>
              <a:gd name="connsiteY11" fmla="*/ 711200 h 106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7840" h="1061720">
                <a:moveTo>
                  <a:pt x="1767840" y="650240"/>
                </a:moveTo>
                <a:lnTo>
                  <a:pt x="1584960" y="66040"/>
                </a:lnTo>
                <a:lnTo>
                  <a:pt x="1386840" y="121920"/>
                </a:lnTo>
                <a:lnTo>
                  <a:pt x="1493520" y="441960"/>
                </a:lnTo>
                <a:lnTo>
                  <a:pt x="1422400" y="462280"/>
                </a:lnTo>
                <a:lnTo>
                  <a:pt x="1280160" y="0"/>
                </a:lnTo>
                <a:lnTo>
                  <a:pt x="0" y="370840"/>
                </a:lnTo>
                <a:lnTo>
                  <a:pt x="218440" y="1061720"/>
                </a:lnTo>
                <a:lnTo>
                  <a:pt x="1488440" y="701040"/>
                </a:lnTo>
                <a:lnTo>
                  <a:pt x="1457960" y="619760"/>
                </a:lnTo>
                <a:lnTo>
                  <a:pt x="1529080" y="594360"/>
                </a:lnTo>
                <a:lnTo>
                  <a:pt x="1574800" y="711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6339840" y="36931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66510" y="37439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6388559" y="3799602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6391558" y="386461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rot="20584273">
            <a:off x="5118299" y="391907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Salle communale</a:t>
            </a:r>
            <a:endParaRPr lang="fr-CH" sz="1100" dirty="0"/>
          </a:p>
        </p:txBody>
      </p:sp>
      <p:sp>
        <p:nvSpPr>
          <p:cNvPr id="2" name="Forme libre 1"/>
          <p:cNvSpPr/>
          <p:nvPr/>
        </p:nvSpPr>
        <p:spPr>
          <a:xfrm>
            <a:off x="4315326" y="3348789"/>
            <a:ext cx="3268579" cy="810127"/>
          </a:xfrm>
          <a:custGeom>
            <a:avLst/>
            <a:gdLst>
              <a:gd name="connsiteX0" fmla="*/ 0 w 3268579"/>
              <a:gd name="connsiteY0" fmla="*/ 264695 h 810127"/>
              <a:gd name="connsiteX1" fmla="*/ 80211 w 3268579"/>
              <a:gd name="connsiteY1" fmla="*/ 248653 h 810127"/>
              <a:gd name="connsiteX2" fmla="*/ 124327 w 3268579"/>
              <a:gd name="connsiteY2" fmla="*/ 401053 h 810127"/>
              <a:gd name="connsiteX3" fmla="*/ 469232 w 3268579"/>
              <a:gd name="connsiteY3" fmla="*/ 308811 h 810127"/>
              <a:gd name="connsiteX4" fmla="*/ 393032 w 3268579"/>
              <a:gd name="connsiteY4" fmla="*/ 92243 h 810127"/>
              <a:gd name="connsiteX5" fmla="*/ 449179 w 3268579"/>
              <a:gd name="connsiteY5" fmla="*/ 76200 h 810127"/>
              <a:gd name="connsiteX6" fmla="*/ 605590 w 3268579"/>
              <a:gd name="connsiteY6" fmla="*/ 509337 h 810127"/>
              <a:gd name="connsiteX7" fmla="*/ 2225842 w 3268579"/>
              <a:gd name="connsiteY7" fmla="*/ 52137 h 810127"/>
              <a:gd name="connsiteX8" fmla="*/ 2454442 w 3268579"/>
              <a:gd name="connsiteY8" fmla="*/ 810127 h 810127"/>
              <a:gd name="connsiteX9" fmla="*/ 3268579 w 3268579"/>
              <a:gd name="connsiteY9" fmla="*/ 549443 h 810127"/>
              <a:gd name="connsiteX10" fmla="*/ 3132221 w 3268579"/>
              <a:gd name="connsiteY10" fmla="*/ 16043 h 810127"/>
              <a:gd name="connsiteX11" fmla="*/ 3192379 w 3268579"/>
              <a:gd name="connsiteY11" fmla="*/ 0 h 81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8579" h="810127">
                <a:moveTo>
                  <a:pt x="0" y="264695"/>
                </a:moveTo>
                <a:lnTo>
                  <a:pt x="80211" y="248653"/>
                </a:lnTo>
                <a:lnTo>
                  <a:pt x="124327" y="401053"/>
                </a:lnTo>
                <a:lnTo>
                  <a:pt x="469232" y="308811"/>
                </a:lnTo>
                <a:lnTo>
                  <a:pt x="393032" y="92243"/>
                </a:lnTo>
                <a:lnTo>
                  <a:pt x="449179" y="76200"/>
                </a:lnTo>
                <a:lnTo>
                  <a:pt x="605590" y="509337"/>
                </a:lnTo>
                <a:lnTo>
                  <a:pt x="2225842" y="52137"/>
                </a:lnTo>
                <a:lnTo>
                  <a:pt x="2454442" y="810127"/>
                </a:lnTo>
                <a:lnTo>
                  <a:pt x="3268579" y="549443"/>
                </a:lnTo>
                <a:lnTo>
                  <a:pt x="3132221" y="16043"/>
                </a:lnTo>
                <a:lnTo>
                  <a:pt x="3192379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Forme libre 3"/>
          <p:cNvSpPr/>
          <p:nvPr/>
        </p:nvSpPr>
        <p:spPr>
          <a:xfrm>
            <a:off x="4231105" y="1981200"/>
            <a:ext cx="3986463" cy="1407695"/>
          </a:xfrm>
          <a:custGeom>
            <a:avLst/>
            <a:gdLst>
              <a:gd name="connsiteX0" fmla="*/ 0 w 3986463"/>
              <a:gd name="connsiteY0" fmla="*/ 1407695 h 1407695"/>
              <a:gd name="connsiteX1" fmla="*/ 68179 w 3986463"/>
              <a:gd name="connsiteY1" fmla="*/ 1391653 h 1407695"/>
              <a:gd name="connsiteX2" fmla="*/ 16042 w 3986463"/>
              <a:gd name="connsiteY2" fmla="*/ 1247274 h 1407695"/>
              <a:gd name="connsiteX3" fmla="*/ 376990 w 3986463"/>
              <a:gd name="connsiteY3" fmla="*/ 1126958 h 1407695"/>
              <a:gd name="connsiteX4" fmla="*/ 413084 w 3986463"/>
              <a:gd name="connsiteY4" fmla="*/ 1231232 h 1407695"/>
              <a:gd name="connsiteX5" fmla="*/ 481263 w 3986463"/>
              <a:gd name="connsiteY5" fmla="*/ 1211179 h 1407695"/>
              <a:gd name="connsiteX6" fmla="*/ 389021 w 3986463"/>
              <a:gd name="connsiteY6" fmla="*/ 874295 h 1407695"/>
              <a:gd name="connsiteX7" fmla="*/ 2526632 w 3986463"/>
              <a:gd name="connsiteY7" fmla="*/ 224589 h 1407695"/>
              <a:gd name="connsiteX8" fmla="*/ 3757863 w 3986463"/>
              <a:gd name="connsiteY8" fmla="*/ 0 h 1407695"/>
              <a:gd name="connsiteX9" fmla="*/ 3986463 w 3986463"/>
              <a:gd name="connsiteY9" fmla="*/ 998621 h 1407695"/>
              <a:gd name="connsiteX10" fmla="*/ 3124200 w 3986463"/>
              <a:gd name="connsiteY10" fmla="*/ 1074821 h 1407695"/>
              <a:gd name="connsiteX11" fmla="*/ 3176337 w 3986463"/>
              <a:gd name="connsiteY11" fmla="*/ 1223211 h 1407695"/>
              <a:gd name="connsiteX12" fmla="*/ 3232484 w 3986463"/>
              <a:gd name="connsiteY12" fmla="*/ 1219200 h 1407695"/>
              <a:gd name="connsiteX13" fmla="*/ 3232484 w 3986463"/>
              <a:gd name="connsiteY13" fmla="*/ 1219200 h 14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6463" h="1407695">
                <a:moveTo>
                  <a:pt x="0" y="1407695"/>
                </a:moveTo>
                <a:lnTo>
                  <a:pt x="68179" y="1391653"/>
                </a:lnTo>
                <a:lnTo>
                  <a:pt x="16042" y="1247274"/>
                </a:lnTo>
                <a:lnTo>
                  <a:pt x="376990" y="1126958"/>
                </a:lnTo>
                <a:lnTo>
                  <a:pt x="413084" y="1231232"/>
                </a:lnTo>
                <a:lnTo>
                  <a:pt x="481263" y="1211179"/>
                </a:lnTo>
                <a:lnTo>
                  <a:pt x="389021" y="874295"/>
                </a:lnTo>
                <a:lnTo>
                  <a:pt x="2526632" y="224589"/>
                </a:lnTo>
                <a:lnTo>
                  <a:pt x="3757863" y="0"/>
                </a:lnTo>
                <a:lnTo>
                  <a:pt x="3986463" y="998621"/>
                </a:lnTo>
                <a:lnTo>
                  <a:pt x="3124200" y="1074821"/>
                </a:lnTo>
                <a:lnTo>
                  <a:pt x="3176337" y="1223211"/>
                </a:lnTo>
                <a:lnTo>
                  <a:pt x="3232484" y="1219200"/>
                </a:lnTo>
                <a:lnTo>
                  <a:pt x="3232484" y="1219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orme libre 8"/>
          <p:cNvSpPr/>
          <p:nvPr/>
        </p:nvSpPr>
        <p:spPr>
          <a:xfrm>
            <a:off x="4539916" y="4267200"/>
            <a:ext cx="577516" cy="545432"/>
          </a:xfrm>
          <a:custGeom>
            <a:avLst/>
            <a:gdLst>
              <a:gd name="connsiteX0" fmla="*/ 577516 w 577516"/>
              <a:gd name="connsiteY0" fmla="*/ 437147 h 545432"/>
              <a:gd name="connsiteX1" fmla="*/ 441158 w 577516"/>
              <a:gd name="connsiteY1" fmla="*/ 0 h 545432"/>
              <a:gd name="connsiteX2" fmla="*/ 0 w 577516"/>
              <a:gd name="connsiteY2" fmla="*/ 132347 h 545432"/>
              <a:gd name="connsiteX3" fmla="*/ 32084 w 577516"/>
              <a:gd name="connsiteY3" fmla="*/ 304800 h 545432"/>
              <a:gd name="connsiteX4" fmla="*/ 360947 w 577516"/>
              <a:gd name="connsiteY4" fmla="*/ 216568 h 545432"/>
              <a:gd name="connsiteX5" fmla="*/ 348916 w 577516"/>
              <a:gd name="connsiteY5" fmla="*/ 160421 h 545432"/>
              <a:gd name="connsiteX6" fmla="*/ 381000 w 577516"/>
              <a:gd name="connsiteY6" fmla="*/ 148389 h 545432"/>
              <a:gd name="connsiteX7" fmla="*/ 401052 w 577516"/>
              <a:gd name="connsiteY7" fmla="*/ 252663 h 545432"/>
              <a:gd name="connsiteX8" fmla="*/ 48126 w 577516"/>
              <a:gd name="connsiteY8" fmla="*/ 360947 h 545432"/>
              <a:gd name="connsiteX9" fmla="*/ 84221 w 577516"/>
              <a:gd name="connsiteY9" fmla="*/ 545432 h 545432"/>
              <a:gd name="connsiteX10" fmla="*/ 449179 w 577516"/>
              <a:gd name="connsiteY10" fmla="*/ 433137 h 545432"/>
              <a:gd name="connsiteX11" fmla="*/ 465221 w 577516"/>
              <a:gd name="connsiteY11" fmla="*/ 477253 h 545432"/>
              <a:gd name="connsiteX12" fmla="*/ 465221 w 577516"/>
              <a:gd name="connsiteY12" fmla="*/ 481263 h 54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7516" h="545432">
                <a:moveTo>
                  <a:pt x="577516" y="437147"/>
                </a:moveTo>
                <a:lnTo>
                  <a:pt x="441158" y="0"/>
                </a:lnTo>
                <a:lnTo>
                  <a:pt x="0" y="132347"/>
                </a:lnTo>
                <a:lnTo>
                  <a:pt x="32084" y="304800"/>
                </a:lnTo>
                <a:lnTo>
                  <a:pt x="360947" y="216568"/>
                </a:lnTo>
                <a:lnTo>
                  <a:pt x="348916" y="160421"/>
                </a:lnTo>
                <a:lnTo>
                  <a:pt x="381000" y="148389"/>
                </a:lnTo>
                <a:lnTo>
                  <a:pt x="401052" y="252663"/>
                </a:lnTo>
                <a:lnTo>
                  <a:pt x="48126" y="360947"/>
                </a:lnTo>
                <a:lnTo>
                  <a:pt x="84221" y="545432"/>
                </a:lnTo>
                <a:lnTo>
                  <a:pt x="449179" y="433137"/>
                </a:lnTo>
                <a:lnTo>
                  <a:pt x="465221" y="477253"/>
                </a:lnTo>
                <a:lnTo>
                  <a:pt x="465221" y="481263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orme libre 9"/>
          <p:cNvSpPr/>
          <p:nvPr/>
        </p:nvSpPr>
        <p:spPr>
          <a:xfrm>
            <a:off x="4383505" y="3729789"/>
            <a:ext cx="268706" cy="140369"/>
          </a:xfrm>
          <a:custGeom>
            <a:avLst/>
            <a:gdLst>
              <a:gd name="connsiteX0" fmla="*/ 0 w 268706"/>
              <a:gd name="connsiteY0" fmla="*/ 140369 h 140369"/>
              <a:gd name="connsiteX1" fmla="*/ 268706 w 268706"/>
              <a:gd name="connsiteY1" fmla="*/ 76200 h 140369"/>
              <a:gd name="connsiteX2" fmla="*/ 256674 w 268706"/>
              <a:gd name="connsiteY2" fmla="*/ 0 h 14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06" h="140369">
                <a:moveTo>
                  <a:pt x="0" y="140369"/>
                </a:moveTo>
                <a:lnTo>
                  <a:pt x="268706" y="76200"/>
                </a:lnTo>
                <a:lnTo>
                  <a:pt x="25667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orme libre 10"/>
          <p:cNvSpPr/>
          <p:nvPr/>
        </p:nvSpPr>
        <p:spPr>
          <a:xfrm>
            <a:off x="4403558" y="3705726"/>
            <a:ext cx="372979" cy="276727"/>
          </a:xfrm>
          <a:custGeom>
            <a:avLst/>
            <a:gdLst>
              <a:gd name="connsiteX0" fmla="*/ 0 w 372979"/>
              <a:gd name="connsiteY0" fmla="*/ 276727 h 276727"/>
              <a:gd name="connsiteX1" fmla="*/ 372979 w 372979"/>
              <a:gd name="connsiteY1" fmla="*/ 172453 h 276727"/>
              <a:gd name="connsiteX2" fmla="*/ 336884 w 372979"/>
              <a:gd name="connsiteY2" fmla="*/ 0 h 27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979" h="276727">
                <a:moveTo>
                  <a:pt x="0" y="276727"/>
                </a:moveTo>
                <a:lnTo>
                  <a:pt x="372979" y="172453"/>
                </a:lnTo>
                <a:lnTo>
                  <a:pt x="33688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13"/>
          <p:cNvCxnSpPr>
            <a:stCxn id="10" idx="0"/>
          </p:cNvCxnSpPr>
          <p:nvPr/>
        </p:nvCxnSpPr>
        <p:spPr>
          <a:xfrm>
            <a:off x="4383505" y="387015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433287" y="3854117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489443" y="3847345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550499" y="383079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615974" y="3812206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653071" y="3794325"/>
            <a:ext cx="111694" cy="849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2"/>
          </p:cNvCxnSpPr>
          <p:nvPr/>
        </p:nvCxnSpPr>
        <p:spPr>
          <a:xfrm flipV="1">
            <a:off x="4640179" y="3705726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4656223" y="3761869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0584273">
            <a:off x="4702643" y="449573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WC</a:t>
            </a:r>
            <a:endParaRPr lang="fr-CH" sz="1100" dirty="0"/>
          </a:p>
        </p:txBody>
      </p:sp>
      <p:sp>
        <p:nvSpPr>
          <p:cNvPr id="33" name="ZoneTexte 32"/>
          <p:cNvSpPr txBox="1"/>
          <p:nvPr/>
        </p:nvSpPr>
        <p:spPr>
          <a:xfrm rot="20584273">
            <a:off x="3384137" y="393984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Entrée clocher</a:t>
            </a:r>
            <a:endParaRPr lang="fr-CH" sz="1100" dirty="0"/>
          </a:p>
        </p:txBody>
      </p:sp>
      <p:sp>
        <p:nvSpPr>
          <p:cNvPr id="19" name="Forme libre 18"/>
          <p:cNvSpPr/>
          <p:nvPr/>
        </p:nvSpPr>
        <p:spPr>
          <a:xfrm>
            <a:off x="4415790" y="3897630"/>
            <a:ext cx="403860" cy="285750"/>
          </a:xfrm>
          <a:custGeom>
            <a:avLst/>
            <a:gdLst>
              <a:gd name="connsiteX0" fmla="*/ 0 w 403860"/>
              <a:gd name="connsiteY0" fmla="*/ 167640 h 285750"/>
              <a:gd name="connsiteX1" fmla="*/ 0 w 403860"/>
              <a:gd name="connsiteY1" fmla="*/ 167640 h 285750"/>
              <a:gd name="connsiteX2" fmla="*/ 259080 w 403860"/>
              <a:gd name="connsiteY2" fmla="*/ 99060 h 285750"/>
              <a:gd name="connsiteX3" fmla="*/ 247650 w 403860"/>
              <a:gd name="connsiteY3" fmla="*/ 41910 h 285750"/>
              <a:gd name="connsiteX4" fmla="*/ 365760 w 403860"/>
              <a:gd name="connsiteY4" fmla="*/ 0 h 285750"/>
              <a:gd name="connsiteX5" fmla="*/ 403860 w 403860"/>
              <a:gd name="connsiteY5" fmla="*/ 171450 h 285750"/>
              <a:gd name="connsiteX6" fmla="*/ 34290 w 403860"/>
              <a:gd name="connsiteY6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860" h="285750">
                <a:moveTo>
                  <a:pt x="0" y="167640"/>
                </a:moveTo>
                <a:lnTo>
                  <a:pt x="0" y="167640"/>
                </a:lnTo>
                <a:lnTo>
                  <a:pt x="259080" y="99060"/>
                </a:lnTo>
                <a:lnTo>
                  <a:pt x="247650" y="41910"/>
                </a:lnTo>
                <a:lnTo>
                  <a:pt x="365760" y="0"/>
                </a:lnTo>
                <a:lnTo>
                  <a:pt x="403860" y="171450"/>
                </a:lnTo>
                <a:lnTo>
                  <a:pt x="34290" y="28575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orme libre 12"/>
          <p:cNvSpPr/>
          <p:nvPr/>
        </p:nvSpPr>
        <p:spPr>
          <a:xfrm>
            <a:off x="4602531" y="3070860"/>
            <a:ext cx="3708000" cy="1844358"/>
          </a:xfrm>
          <a:custGeom>
            <a:avLst/>
            <a:gdLst>
              <a:gd name="connsiteX0" fmla="*/ 0 w 3699163"/>
              <a:gd name="connsiteY0" fmla="*/ 1886989 h 1886989"/>
              <a:gd name="connsiteX1" fmla="*/ 3150523 w 3699163"/>
              <a:gd name="connsiteY1" fmla="*/ 897774 h 1886989"/>
              <a:gd name="connsiteX2" fmla="*/ 2934392 w 3699163"/>
              <a:gd name="connsiteY2" fmla="*/ 58189 h 1886989"/>
              <a:gd name="connsiteX3" fmla="*/ 3699163 w 3699163"/>
              <a:gd name="connsiteY3" fmla="*/ 0 h 1886989"/>
              <a:gd name="connsiteX0" fmla="*/ 0 w 3699163"/>
              <a:gd name="connsiteY0" fmla="*/ 1886989 h 1886989"/>
              <a:gd name="connsiteX1" fmla="*/ 3150523 w 3699163"/>
              <a:gd name="connsiteY1" fmla="*/ 897774 h 1886989"/>
              <a:gd name="connsiteX2" fmla="*/ 2898412 w 3699163"/>
              <a:gd name="connsiteY2" fmla="*/ 67950 h 1886989"/>
              <a:gd name="connsiteX3" fmla="*/ 3699163 w 3699163"/>
              <a:gd name="connsiteY3" fmla="*/ 0 h 1886989"/>
              <a:gd name="connsiteX0" fmla="*/ 0 w 3699163"/>
              <a:gd name="connsiteY0" fmla="*/ 1886989 h 1886989"/>
              <a:gd name="connsiteX1" fmla="*/ 3121740 w 3699163"/>
              <a:gd name="connsiteY1" fmla="*/ 885572 h 1886989"/>
              <a:gd name="connsiteX2" fmla="*/ 2898412 w 3699163"/>
              <a:gd name="connsiteY2" fmla="*/ 67950 h 1886989"/>
              <a:gd name="connsiteX3" fmla="*/ 3699163 w 3699163"/>
              <a:gd name="connsiteY3" fmla="*/ 0 h 1886989"/>
              <a:gd name="connsiteX0" fmla="*/ 0 w 3727947"/>
              <a:gd name="connsiteY0" fmla="*/ 1906513 h 1906513"/>
              <a:gd name="connsiteX1" fmla="*/ 3121740 w 3727947"/>
              <a:gd name="connsiteY1" fmla="*/ 905096 h 1906513"/>
              <a:gd name="connsiteX2" fmla="*/ 2898412 w 3727947"/>
              <a:gd name="connsiteY2" fmla="*/ 87474 h 1906513"/>
              <a:gd name="connsiteX3" fmla="*/ 3727947 w 3727947"/>
              <a:gd name="connsiteY3" fmla="*/ 0 h 1906513"/>
              <a:gd name="connsiteX0" fmla="*/ 0 w 3727947"/>
              <a:gd name="connsiteY0" fmla="*/ 1906513 h 1906513"/>
              <a:gd name="connsiteX1" fmla="*/ 3121740 w 3727947"/>
              <a:gd name="connsiteY1" fmla="*/ 905096 h 1906513"/>
              <a:gd name="connsiteX2" fmla="*/ 2898412 w 3727947"/>
              <a:gd name="connsiteY2" fmla="*/ 74458 h 1906513"/>
              <a:gd name="connsiteX3" fmla="*/ 3727947 w 3727947"/>
              <a:gd name="connsiteY3" fmla="*/ 0 h 1906513"/>
              <a:gd name="connsiteX0" fmla="*/ 0 w 3740740"/>
              <a:gd name="connsiteY0" fmla="*/ 1890243 h 1890243"/>
              <a:gd name="connsiteX1" fmla="*/ 3134533 w 3740740"/>
              <a:gd name="connsiteY1" fmla="*/ 905096 h 1890243"/>
              <a:gd name="connsiteX2" fmla="*/ 2911205 w 3740740"/>
              <a:gd name="connsiteY2" fmla="*/ 74458 h 1890243"/>
              <a:gd name="connsiteX3" fmla="*/ 3740740 w 3740740"/>
              <a:gd name="connsiteY3" fmla="*/ 0 h 189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740" h="1890243">
                <a:moveTo>
                  <a:pt x="0" y="1890243"/>
                </a:moveTo>
                <a:lnTo>
                  <a:pt x="3134533" y="905096"/>
                </a:lnTo>
                <a:lnTo>
                  <a:pt x="2911205" y="74458"/>
                </a:lnTo>
                <a:lnTo>
                  <a:pt x="3740740" y="0"/>
                </a:lnTo>
              </a:path>
            </a:pathLst>
          </a:cu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orme libre 14"/>
          <p:cNvSpPr/>
          <p:nvPr/>
        </p:nvSpPr>
        <p:spPr>
          <a:xfrm>
            <a:off x="6229350" y="2019300"/>
            <a:ext cx="1949450" cy="2114550"/>
          </a:xfrm>
          <a:custGeom>
            <a:avLst/>
            <a:gdLst>
              <a:gd name="connsiteX0" fmla="*/ 1238250 w 1949450"/>
              <a:gd name="connsiteY0" fmla="*/ 1314450 h 2114550"/>
              <a:gd name="connsiteX1" fmla="*/ 1339850 w 1949450"/>
              <a:gd name="connsiteY1" fmla="*/ 1854200 h 2114550"/>
              <a:gd name="connsiteX2" fmla="*/ 558800 w 1949450"/>
              <a:gd name="connsiteY2" fmla="*/ 2114550 h 2114550"/>
              <a:gd name="connsiteX3" fmla="*/ 323850 w 1949450"/>
              <a:gd name="connsiteY3" fmla="*/ 1358900 h 2114550"/>
              <a:gd name="connsiteX4" fmla="*/ 0 w 1949450"/>
              <a:gd name="connsiteY4" fmla="*/ 387350 h 2114550"/>
              <a:gd name="connsiteX5" fmla="*/ 527050 w 1949450"/>
              <a:gd name="connsiteY5" fmla="*/ 228600 h 2114550"/>
              <a:gd name="connsiteX6" fmla="*/ 1739900 w 1949450"/>
              <a:gd name="connsiteY6" fmla="*/ 0 h 2114550"/>
              <a:gd name="connsiteX7" fmla="*/ 1949450 w 1949450"/>
              <a:gd name="connsiteY7" fmla="*/ 933450 h 2114550"/>
              <a:gd name="connsiteX8" fmla="*/ 1092200 w 1949450"/>
              <a:gd name="connsiteY8" fmla="*/ 1022350 h 2114550"/>
              <a:gd name="connsiteX9" fmla="*/ 1174750 w 1949450"/>
              <a:gd name="connsiteY9" fmla="*/ 1219200 h 2114550"/>
              <a:gd name="connsiteX10" fmla="*/ 1231900 w 1949450"/>
              <a:gd name="connsiteY10" fmla="*/ 1200150 h 2114550"/>
              <a:gd name="connsiteX11" fmla="*/ 1238250 w 1949450"/>
              <a:gd name="connsiteY11" fmla="*/ 1314450 h 2114550"/>
              <a:gd name="connsiteX0" fmla="*/ 1238250 w 1949450"/>
              <a:gd name="connsiteY0" fmla="*/ 1314450 h 2114550"/>
              <a:gd name="connsiteX1" fmla="*/ 1339850 w 1949450"/>
              <a:gd name="connsiteY1" fmla="*/ 1854200 h 2114550"/>
              <a:gd name="connsiteX2" fmla="*/ 558800 w 1949450"/>
              <a:gd name="connsiteY2" fmla="*/ 2114550 h 2114550"/>
              <a:gd name="connsiteX3" fmla="*/ 323850 w 1949450"/>
              <a:gd name="connsiteY3" fmla="*/ 1358900 h 2114550"/>
              <a:gd name="connsiteX4" fmla="*/ 0 w 1949450"/>
              <a:gd name="connsiteY4" fmla="*/ 387350 h 2114550"/>
              <a:gd name="connsiteX5" fmla="*/ 527050 w 1949450"/>
              <a:gd name="connsiteY5" fmla="*/ 228600 h 2114550"/>
              <a:gd name="connsiteX6" fmla="*/ 1739900 w 1949450"/>
              <a:gd name="connsiteY6" fmla="*/ 0 h 2114550"/>
              <a:gd name="connsiteX7" fmla="*/ 1949450 w 1949450"/>
              <a:gd name="connsiteY7" fmla="*/ 933450 h 2114550"/>
              <a:gd name="connsiteX8" fmla="*/ 1092200 w 1949450"/>
              <a:gd name="connsiteY8" fmla="*/ 1022350 h 2114550"/>
              <a:gd name="connsiteX9" fmla="*/ 1167607 w 1949450"/>
              <a:gd name="connsiteY9" fmla="*/ 1197768 h 2114550"/>
              <a:gd name="connsiteX10" fmla="*/ 1231900 w 1949450"/>
              <a:gd name="connsiteY10" fmla="*/ 1200150 h 2114550"/>
              <a:gd name="connsiteX11" fmla="*/ 1238250 w 1949450"/>
              <a:gd name="connsiteY11" fmla="*/ 1314450 h 2114550"/>
              <a:gd name="connsiteX0" fmla="*/ 1238250 w 1949450"/>
              <a:gd name="connsiteY0" fmla="*/ 1314450 h 2114550"/>
              <a:gd name="connsiteX1" fmla="*/ 1214438 w 1949450"/>
              <a:gd name="connsiteY1" fmla="*/ 1373981 h 2114550"/>
              <a:gd name="connsiteX2" fmla="*/ 1339850 w 1949450"/>
              <a:gd name="connsiteY2" fmla="*/ 1854200 h 2114550"/>
              <a:gd name="connsiteX3" fmla="*/ 558800 w 1949450"/>
              <a:gd name="connsiteY3" fmla="*/ 2114550 h 2114550"/>
              <a:gd name="connsiteX4" fmla="*/ 323850 w 1949450"/>
              <a:gd name="connsiteY4" fmla="*/ 1358900 h 2114550"/>
              <a:gd name="connsiteX5" fmla="*/ 0 w 1949450"/>
              <a:gd name="connsiteY5" fmla="*/ 387350 h 2114550"/>
              <a:gd name="connsiteX6" fmla="*/ 527050 w 1949450"/>
              <a:gd name="connsiteY6" fmla="*/ 228600 h 2114550"/>
              <a:gd name="connsiteX7" fmla="*/ 1739900 w 1949450"/>
              <a:gd name="connsiteY7" fmla="*/ 0 h 2114550"/>
              <a:gd name="connsiteX8" fmla="*/ 1949450 w 1949450"/>
              <a:gd name="connsiteY8" fmla="*/ 933450 h 2114550"/>
              <a:gd name="connsiteX9" fmla="*/ 1092200 w 1949450"/>
              <a:gd name="connsiteY9" fmla="*/ 1022350 h 2114550"/>
              <a:gd name="connsiteX10" fmla="*/ 1167607 w 1949450"/>
              <a:gd name="connsiteY10" fmla="*/ 1197768 h 2114550"/>
              <a:gd name="connsiteX11" fmla="*/ 1231900 w 1949450"/>
              <a:gd name="connsiteY11" fmla="*/ 1200150 h 2114550"/>
              <a:gd name="connsiteX12" fmla="*/ 1238250 w 1949450"/>
              <a:gd name="connsiteY12" fmla="*/ 1314450 h 2114550"/>
              <a:gd name="connsiteX0" fmla="*/ 1271587 w 1949450"/>
              <a:gd name="connsiteY0" fmla="*/ 1328737 h 2114550"/>
              <a:gd name="connsiteX1" fmla="*/ 1214438 w 1949450"/>
              <a:gd name="connsiteY1" fmla="*/ 1373981 h 2114550"/>
              <a:gd name="connsiteX2" fmla="*/ 1339850 w 1949450"/>
              <a:gd name="connsiteY2" fmla="*/ 1854200 h 2114550"/>
              <a:gd name="connsiteX3" fmla="*/ 558800 w 1949450"/>
              <a:gd name="connsiteY3" fmla="*/ 2114550 h 2114550"/>
              <a:gd name="connsiteX4" fmla="*/ 323850 w 1949450"/>
              <a:gd name="connsiteY4" fmla="*/ 1358900 h 2114550"/>
              <a:gd name="connsiteX5" fmla="*/ 0 w 1949450"/>
              <a:gd name="connsiteY5" fmla="*/ 387350 h 2114550"/>
              <a:gd name="connsiteX6" fmla="*/ 527050 w 1949450"/>
              <a:gd name="connsiteY6" fmla="*/ 228600 h 2114550"/>
              <a:gd name="connsiteX7" fmla="*/ 1739900 w 1949450"/>
              <a:gd name="connsiteY7" fmla="*/ 0 h 2114550"/>
              <a:gd name="connsiteX8" fmla="*/ 1949450 w 1949450"/>
              <a:gd name="connsiteY8" fmla="*/ 933450 h 2114550"/>
              <a:gd name="connsiteX9" fmla="*/ 1092200 w 1949450"/>
              <a:gd name="connsiteY9" fmla="*/ 1022350 h 2114550"/>
              <a:gd name="connsiteX10" fmla="*/ 1167607 w 1949450"/>
              <a:gd name="connsiteY10" fmla="*/ 1197768 h 2114550"/>
              <a:gd name="connsiteX11" fmla="*/ 1231900 w 1949450"/>
              <a:gd name="connsiteY11" fmla="*/ 1200150 h 2114550"/>
              <a:gd name="connsiteX12" fmla="*/ 1271587 w 1949450"/>
              <a:gd name="connsiteY12" fmla="*/ 1328737 h 2114550"/>
              <a:gd name="connsiteX0" fmla="*/ 1271587 w 1949450"/>
              <a:gd name="connsiteY0" fmla="*/ 1328737 h 2114550"/>
              <a:gd name="connsiteX1" fmla="*/ 1214438 w 1949450"/>
              <a:gd name="connsiteY1" fmla="*/ 1373981 h 2114550"/>
              <a:gd name="connsiteX2" fmla="*/ 1339850 w 1949450"/>
              <a:gd name="connsiteY2" fmla="*/ 1854200 h 2114550"/>
              <a:gd name="connsiteX3" fmla="*/ 558800 w 1949450"/>
              <a:gd name="connsiteY3" fmla="*/ 2114550 h 2114550"/>
              <a:gd name="connsiteX4" fmla="*/ 323850 w 1949450"/>
              <a:gd name="connsiteY4" fmla="*/ 1358900 h 2114550"/>
              <a:gd name="connsiteX5" fmla="*/ 0 w 1949450"/>
              <a:gd name="connsiteY5" fmla="*/ 387350 h 2114550"/>
              <a:gd name="connsiteX6" fmla="*/ 527050 w 1949450"/>
              <a:gd name="connsiteY6" fmla="*/ 228600 h 2114550"/>
              <a:gd name="connsiteX7" fmla="*/ 1739900 w 1949450"/>
              <a:gd name="connsiteY7" fmla="*/ 0 h 2114550"/>
              <a:gd name="connsiteX8" fmla="*/ 1949450 w 1949450"/>
              <a:gd name="connsiteY8" fmla="*/ 933450 h 2114550"/>
              <a:gd name="connsiteX9" fmla="*/ 1092200 w 1949450"/>
              <a:gd name="connsiteY9" fmla="*/ 1022350 h 2114550"/>
              <a:gd name="connsiteX10" fmla="*/ 1167607 w 1949450"/>
              <a:gd name="connsiteY10" fmla="*/ 1197768 h 2114550"/>
              <a:gd name="connsiteX11" fmla="*/ 1231900 w 1949450"/>
              <a:gd name="connsiteY11" fmla="*/ 1200150 h 2114550"/>
              <a:gd name="connsiteX12" fmla="*/ 1271587 w 1949450"/>
              <a:gd name="connsiteY12" fmla="*/ 1328737 h 2114550"/>
              <a:gd name="connsiteX0" fmla="*/ 1271587 w 1949450"/>
              <a:gd name="connsiteY0" fmla="*/ 1328737 h 2114550"/>
              <a:gd name="connsiteX1" fmla="*/ 1214438 w 1949450"/>
              <a:gd name="connsiteY1" fmla="*/ 1373981 h 2114550"/>
              <a:gd name="connsiteX2" fmla="*/ 1339850 w 1949450"/>
              <a:gd name="connsiteY2" fmla="*/ 1854200 h 2114550"/>
              <a:gd name="connsiteX3" fmla="*/ 558800 w 1949450"/>
              <a:gd name="connsiteY3" fmla="*/ 2114550 h 2114550"/>
              <a:gd name="connsiteX4" fmla="*/ 323850 w 1949450"/>
              <a:gd name="connsiteY4" fmla="*/ 1358900 h 2114550"/>
              <a:gd name="connsiteX5" fmla="*/ 0 w 1949450"/>
              <a:gd name="connsiteY5" fmla="*/ 387350 h 2114550"/>
              <a:gd name="connsiteX6" fmla="*/ 527050 w 1949450"/>
              <a:gd name="connsiteY6" fmla="*/ 228600 h 2114550"/>
              <a:gd name="connsiteX7" fmla="*/ 1739900 w 1949450"/>
              <a:gd name="connsiteY7" fmla="*/ 0 h 2114550"/>
              <a:gd name="connsiteX8" fmla="*/ 1949450 w 1949450"/>
              <a:gd name="connsiteY8" fmla="*/ 933450 h 2114550"/>
              <a:gd name="connsiteX9" fmla="*/ 1092200 w 1949450"/>
              <a:gd name="connsiteY9" fmla="*/ 1022350 h 2114550"/>
              <a:gd name="connsiteX10" fmla="*/ 1167607 w 1949450"/>
              <a:gd name="connsiteY10" fmla="*/ 1197768 h 2114550"/>
              <a:gd name="connsiteX11" fmla="*/ 1231900 w 1949450"/>
              <a:gd name="connsiteY11" fmla="*/ 1200150 h 2114550"/>
              <a:gd name="connsiteX12" fmla="*/ 1271587 w 1949450"/>
              <a:gd name="connsiteY12" fmla="*/ 1328737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9450" h="2114550">
                <a:moveTo>
                  <a:pt x="1271587" y="1328737"/>
                </a:moveTo>
                <a:cubicBezTo>
                  <a:pt x="1240631" y="1352550"/>
                  <a:pt x="1243013" y="1347786"/>
                  <a:pt x="1214438" y="1373981"/>
                </a:cubicBezTo>
                <a:lnTo>
                  <a:pt x="1339850" y="1854200"/>
                </a:lnTo>
                <a:lnTo>
                  <a:pt x="558800" y="2114550"/>
                </a:lnTo>
                <a:lnTo>
                  <a:pt x="323850" y="1358900"/>
                </a:lnTo>
                <a:lnTo>
                  <a:pt x="0" y="387350"/>
                </a:lnTo>
                <a:lnTo>
                  <a:pt x="527050" y="228600"/>
                </a:lnTo>
                <a:lnTo>
                  <a:pt x="1739900" y="0"/>
                </a:lnTo>
                <a:lnTo>
                  <a:pt x="1949450" y="933450"/>
                </a:lnTo>
                <a:lnTo>
                  <a:pt x="1092200" y="1022350"/>
                </a:lnTo>
                <a:lnTo>
                  <a:pt x="1167607" y="1197768"/>
                </a:lnTo>
                <a:lnTo>
                  <a:pt x="1231900" y="1200150"/>
                </a:lnTo>
                <a:lnTo>
                  <a:pt x="1271587" y="13287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3448201" y="2091953"/>
            <a:ext cx="335742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48201" y="2276680"/>
            <a:ext cx="335742" cy="11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19"/>
          <p:cNvSpPr txBox="1"/>
          <p:nvPr/>
        </p:nvSpPr>
        <p:spPr>
          <a:xfrm>
            <a:off x="3858411" y="1961148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Secteur 1 sur la façade sud-est</a:t>
            </a:r>
            <a:endParaRPr lang="fr-CH" sz="1100" dirty="0"/>
          </a:p>
        </p:txBody>
      </p:sp>
      <p:sp>
        <p:nvSpPr>
          <p:cNvPr id="52" name="ZoneTexte 51"/>
          <p:cNvSpPr txBox="1"/>
          <p:nvPr/>
        </p:nvSpPr>
        <p:spPr>
          <a:xfrm>
            <a:off x="3858411" y="2197598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Secteur 2 </a:t>
            </a:r>
            <a:endParaRPr lang="fr-CH" sz="1100" dirty="0"/>
          </a:p>
        </p:txBody>
      </p:sp>
      <p:sp>
        <p:nvSpPr>
          <p:cNvPr id="27" name="Forme libre 26"/>
          <p:cNvSpPr/>
          <p:nvPr/>
        </p:nvSpPr>
        <p:spPr>
          <a:xfrm>
            <a:off x="4165600" y="3057236"/>
            <a:ext cx="609600" cy="895928"/>
          </a:xfrm>
          <a:custGeom>
            <a:avLst/>
            <a:gdLst>
              <a:gd name="connsiteX0" fmla="*/ 212436 w 609600"/>
              <a:gd name="connsiteY0" fmla="*/ 895928 h 895928"/>
              <a:gd name="connsiteX1" fmla="*/ 609600 w 609600"/>
              <a:gd name="connsiteY1" fmla="*/ 822037 h 895928"/>
              <a:gd name="connsiteX2" fmla="*/ 434109 w 609600"/>
              <a:gd name="connsiteY2" fmla="*/ 0 h 895928"/>
              <a:gd name="connsiteX3" fmla="*/ 0 w 609600"/>
              <a:gd name="connsiteY3" fmla="*/ 157019 h 895928"/>
              <a:gd name="connsiteX4" fmla="*/ 212436 w 609600"/>
              <a:gd name="connsiteY4" fmla="*/ 895928 h 89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895928">
                <a:moveTo>
                  <a:pt x="212436" y="895928"/>
                </a:moveTo>
                <a:lnTo>
                  <a:pt x="609600" y="822037"/>
                </a:lnTo>
                <a:lnTo>
                  <a:pt x="434109" y="0"/>
                </a:lnTo>
                <a:lnTo>
                  <a:pt x="0" y="157019"/>
                </a:lnTo>
                <a:lnTo>
                  <a:pt x="212436" y="895928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Rectangle 54"/>
          <p:cNvSpPr/>
          <p:nvPr/>
        </p:nvSpPr>
        <p:spPr>
          <a:xfrm>
            <a:off x="3448201" y="2511284"/>
            <a:ext cx="335742" cy="1108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ZoneTexte 55"/>
          <p:cNvSpPr txBox="1"/>
          <p:nvPr/>
        </p:nvSpPr>
        <p:spPr>
          <a:xfrm>
            <a:off x="3858411" y="2432202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Secteur 3 Clocher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187319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 2"/>
          <p:cNvSpPr/>
          <p:nvPr/>
        </p:nvSpPr>
        <p:spPr>
          <a:xfrm>
            <a:off x="4165600" y="1905000"/>
            <a:ext cx="4109720" cy="2976880"/>
          </a:xfrm>
          <a:custGeom>
            <a:avLst/>
            <a:gdLst>
              <a:gd name="connsiteX0" fmla="*/ 0 w 4109720"/>
              <a:gd name="connsiteY0" fmla="*/ 1295400 h 2976880"/>
              <a:gd name="connsiteX1" fmla="*/ 193040 w 4109720"/>
              <a:gd name="connsiteY1" fmla="*/ 1864360 h 2976880"/>
              <a:gd name="connsiteX2" fmla="*/ 401320 w 4109720"/>
              <a:gd name="connsiteY2" fmla="*/ 2976880 h 2976880"/>
              <a:gd name="connsiteX3" fmla="*/ 3495040 w 4109720"/>
              <a:gd name="connsiteY3" fmla="*/ 2021840 h 2976880"/>
              <a:gd name="connsiteX4" fmla="*/ 3276600 w 4109720"/>
              <a:gd name="connsiteY4" fmla="*/ 1209040 h 2976880"/>
              <a:gd name="connsiteX5" fmla="*/ 4109720 w 4109720"/>
              <a:gd name="connsiteY5" fmla="*/ 1132840 h 2976880"/>
              <a:gd name="connsiteX6" fmla="*/ 3865880 w 4109720"/>
              <a:gd name="connsiteY6" fmla="*/ 0 h 2976880"/>
              <a:gd name="connsiteX7" fmla="*/ 2585720 w 4109720"/>
              <a:gd name="connsiteY7" fmla="*/ 243840 h 2976880"/>
              <a:gd name="connsiteX8" fmla="*/ 396240 w 4109720"/>
              <a:gd name="connsiteY8" fmla="*/ 929640 h 2976880"/>
              <a:gd name="connsiteX9" fmla="*/ 462280 w 4109720"/>
              <a:gd name="connsiteY9" fmla="*/ 1143000 h 2976880"/>
              <a:gd name="connsiteX10" fmla="*/ 0 w 4109720"/>
              <a:gd name="connsiteY10" fmla="*/ 129540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720" h="2976880">
                <a:moveTo>
                  <a:pt x="0" y="1295400"/>
                </a:moveTo>
                <a:lnTo>
                  <a:pt x="193040" y="1864360"/>
                </a:lnTo>
                <a:lnTo>
                  <a:pt x="401320" y="2976880"/>
                </a:lnTo>
                <a:lnTo>
                  <a:pt x="3495040" y="2021840"/>
                </a:lnTo>
                <a:lnTo>
                  <a:pt x="3276600" y="1209040"/>
                </a:lnTo>
                <a:lnTo>
                  <a:pt x="4109720" y="1132840"/>
                </a:lnTo>
                <a:lnTo>
                  <a:pt x="3865880" y="0"/>
                </a:lnTo>
                <a:lnTo>
                  <a:pt x="2585720" y="243840"/>
                </a:lnTo>
                <a:lnTo>
                  <a:pt x="396240" y="929640"/>
                </a:lnTo>
                <a:lnTo>
                  <a:pt x="462280" y="1143000"/>
                </a:lnTo>
                <a:lnTo>
                  <a:pt x="0" y="1295400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Forme libre 5"/>
          <p:cNvSpPr/>
          <p:nvPr/>
        </p:nvSpPr>
        <p:spPr>
          <a:xfrm>
            <a:off x="3771900" y="3291840"/>
            <a:ext cx="586740" cy="594360"/>
          </a:xfrm>
          <a:custGeom>
            <a:avLst/>
            <a:gdLst>
              <a:gd name="connsiteX0" fmla="*/ 586740 w 586740"/>
              <a:gd name="connsiteY0" fmla="*/ 464820 h 594360"/>
              <a:gd name="connsiteX1" fmla="*/ 152400 w 586740"/>
              <a:gd name="connsiteY1" fmla="*/ 594360 h 594360"/>
              <a:gd name="connsiteX2" fmla="*/ 0 w 586740"/>
              <a:gd name="connsiteY2" fmla="*/ 106680 h 594360"/>
              <a:gd name="connsiteX3" fmla="*/ 419100 w 586740"/>
              <a:gd name="connsiteY3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" h="594360">
                <a:moveTo>
                  <a:pt x="586740" y="464820"/>
                </a:moveTo>
                <a:lnTo>
                  <a:pt x="152400" y="594360"/>
                </a:lnTo>
                <a:lnTo>
                  <a:pt x="0" y="106680"/>
                </a:lnTo>
                <a:lnTo>
                  <a:pt x="41910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Forme libre 6"/>
          <p:cNvSpPr/>
          <p:nvPr/>
        </p:nvSpPr>
        <p:spPr>
          <a:xfrm>
            <a:off x="7551420" y="3078480"/>
            <a:ext cx="297180" cy="426720"/>
          </a:xfrm>
          <a:custGeom>
            <a:avLst/>
            <a:gdLst>
              <a:gd name="connsiteX0" fmla="*/ 0 w 297180"/>
              <a:gd name="connsiteY0" fmla="*/ 426720 h 426720"/>
              <a:gd name="connsiteX1" fmla="*/ 297180 w 297180"/>
              <a:gd name="connsiteY1" fmla="*/ 335280 h 426720"/>
              <a:gd name="connsiteX2" fmla="*/ 220980 w 29718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426720">
                <a:moveTo>
                  <a:pt x="0" y="426720"/>
                </a:moveTo>
                <a:lnTo>
                  <a:pt x="297180" y="335280"/>
                </a:lnTo>
                <a:lnTo>
                  <a:pt x="22098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ZoneTexte 61"/>
          <p:cNvSpPr txBox="1"/>
          <p:nvPr/>
        </p:nvSpPr>
        <p:spPr>
          <a:xfrm rot="20743850">
            <a:off x="5749819" y="2789441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Salle de culte</a:t>
            </a:r>
            <a:endParaRPr lang="fr-CH" sz="1100" dirty="0"/>
          </a:p>
        </p:txBody>
      </p:sp>
      <p:sp>
        <p:nvSpPr>
          <p:cNvPr id="64" name="Forme libre 63"/>
          <p:cNvSpPr/>
          <p:nvPr/>
        </p:nvSpPr>
        <p:spPr>
          <a:xfrm>
            <a:off x="4937760" y="3566160"/>
            <a:ext cx="1767840" cy="1061720"/>
          </a:xfrm>
          <a:custGeom>
            <a:avLst/>
            <a:gdLst>
              <a:gd name="connsiteX0" fmla="*/ 1767840 w 1767840"/>
              <a:gd name="connsiteY0" fmla="*/ 650240 h 1061720"/>
              <a:gd name="connsiteX1" fmla="*/ 1584960 w 1767840"/>
              <a:gd name="connsiteY1" fmla="*/ 66040 h 1061720"/>
              <a:gd name="connsiteX2" fmla="*/ 1386840 w 1767840"/>
              <a:gd name="connsiteY2" fmla="*/ 121920 h 1061720"/>
              <a:gd name="connsiteX3" fmla="*/ 1493520 w 1767840"/>
              <a:gd name="connsiteY3" fmla="*/ 441960 h 1061720"/>
              <a:gd name="connsiteX4" fmla="*/ 1422400 w 1767840"/>
              <a:gd name="connsiteY4" fmla="*/ 462280 h 1061720"/>
              <a:gd name="connsiteX5" fmla="*/ 1280160 w 1767840"/>
              <a:gd name="connsiteY5" fmla="*/ 0 h 1061720"/>
              <a:gd name="connsiteX6" fmla="*/ 0 w 1767840"/>
              <a:gd name="connsiteY6" fmla="*/ 370840 h 1061720"/>
              <a:gd name="connsiteX7" fmla="*/ 218440 w 1767840"/>
              <a:gd name="connsiteY7" fmla="*/ 1061720 h 1061720"/>
              <a:gd name="connsiteX8" fmla="*/ 1488440 w 1767840"/>
              <a:gd name="connsiteY8" fmla="*/ 701040 h 1061720"/>
              <a:gd name="connsiteX9" fmla="*/ 1457960 w 1767840"/>
              <a:gd name="connsiteY9" fmla="*/ 619760 h 1061720"/>
              <a:gd name="connsiteX10" fmla="*/ 1529080 w 1767840"/>
              <a:gd name="connsiteY10" fmla="*/ 594360 h 1061720"/>
              <a:gd name="connsiteX11" fmla="*/ 1574800 w 1767840"/>
              <a:gd name="connsiteY11" fmla="*/ 711200 h 106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7840" h="1061720">
                <a:moveTo>
                  <a:pt x="1767840" y="650240"/>
                </a:moveTo>
                <a:lnTo>
                  <a:pt x="1584960" y="66040"/>
                </a:lnTo>
                <a:lnTo>
                  <a:pt x="1386840" y="121920"/>
                </a:lnTo>
                <a:lnTo>
                  <a:pt x="1493520" y="441960"/>
                </a:lnTo>
                <a:lnTo>
                  <a:pt x="1422400" y="462280"/>
                </a:lnTo>
                <a:lnTo>
                  <a:pt x="1280160" y="0"/>
                </a:lnTo>
                <a:lnTo>
                  <a:pt x="0" y="370840"/>
                </a:lnTo>
                <a:lnTo>
                  <a:pt x="218440" y="1061720"/>
                </a:lnTo>
                <a:lnTo>
                  <a:pt x="1488440" y="701040"/>
                </a:lnTo>
                <a:lnTo>
                  <a:pt x="1457960" y="619760"/>
                </a:lnTo>
                <a:lnTo>
                  <a:pt x="1529080" y="594360"/>
                </a:lnTo>
                <a:lnTo>
                  <a:pt x="1574800" y="711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6339840" y="36931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66510" y="37439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6388559" y="3799602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6391558" y="386461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rot="20584273">
            <a:off x="5118299" y="391907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Salle communale</a:t>
            </a:r>
            <a:endParaRPr lang="fr-CH" sz="1100" dirty="0"/>
          </a:p>
        </p:txBody>
      </p:sp>
      <p:sp>
        <p:nvSpPr>
          <p:cNvPr id="2" name="Forme libre 1"/>
          <p:cNvSpPr/>
          <p:nvPr/>
        </p:nvSpPr>
        <p:spPr>
          <a:xfrm>
            <a:off x="4315326" y="3348789"/>
            <a:ext cx="3268579" cy="810127"/>
          </a:xfrm>
          <a:custGeom>
            <a:avLst/>
            <a:gdLst>
              <a:gd name="connsiteX0" fmla="*/ 0 w 3268579"/>
              <a:gd name="connsiteY0" fmla="*/ 264695 h 810127"/>
              <a:gd name="connsiteX1" fmla="*/ 80211 w 3268579"/>
              <a:gd name="connsiteY1" fmla="*/ 248653 h 810127"/>
              <a:gd name="connsiteX2" fmla="*/ 124327 w 3268579"/>
              <a:gd name="connsiteY2" fmla="*/ 401053 h 810127"/>
              <a:gd name="connsiteX3" fmla="*/ 469232 w 3268579"/>
              <a:gd name="connsiteY3" fmla="*/ 308811 h 810127"/>
              <a:gd name="connsiteX4" fmla="*/ 393032 w 3268579"/>
              <a:gd name="connsiteY4" fmla="*/ 92243 h 810127"/>
              <a:gd name="connsiteX5" fmla="*/ 449179 w 3268579"/>
              <a:gd name="connsiteY5" fmla="*/ 76200 h 810127"/>
              <a:gd name="connsiteX6" fmla="*/ 605590 w 3268579"/>
              <a:gd name="connsiteY6" fmla="*/ 509337 h 810127"/>
              <a:gd name="connsiteX7" fmla="*/ 2225842 w 3268579"/>
              <a:gd name="connsiteY7" fmla="*/ 52137 h 810127"/>
              <a:gd name="connsiteX8" fmla="*/ 2454442 w 3268579"/>
              <a:gd name="connsiteY8" fmla="*/ 810127 h 810127"/>
              <a:gd name="connsiteX9" fmla="*/ 3268579 w 3268579"/>
              <a:gd name="connsiteY9" fmla="*/ 549443 h 810127"/>
              <a:gd name="connsiteX10" fmla="*/ 3132221 w 3268579"/>
              <a:gd name="connsiteY10" fmla="*/ 16043 h 810127"/>
              <a:gd name="connsiteX11" fmla="*/ 3192379 w 3268579"/>
              <a:gd name="connsiteY11" fmla="*/ 0 h 81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8579" h="810127">
                <a:moveTo>
                  <a:pt x="0" y="264695"/>
                </a:moveTo>
                <a:lnTo>
                  <a:pt x="80211" y="248653"/>
                </a:lnTo>
                <a:lnTo>
                  <a:pt x="124327" y="401053"/>
                </a:lnTo>
                <a:lnTo>
                  <a:pt x="469232" y="308811"/>
                </a:lnTo>
                <a:lnTo>
                  <a:pt x="393032" y="92243"/>
                </a:lnTo>
                <a:lnTo>
                  <a:pt x="449179" y="76200"/>
                </a:lnTo>
                <a:lnTo>
                  <a:pt x="605590" y="509337"/>
                </a:lnTo>
                <a:lnTo>
                  <a:pt x="2225842" y="52137"/>
                </a:lnTo>
                <a:lnTo>
                  <a:pt x="2454442" y="810127"/>
                </a:lnTo>
                <a:lnTo>
                  <a:pt x="3268579" y="549443"/>
                </a:lnTo>
                <a:lnTo>
                  <a:pt x="3132221" y="16043"/>
                </a:lnTo>
                <a:lnTo>
                  <a:pt x="3192379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Forme libre 3"/>
          <p:cNvSpPr/>
          <p:nvPr/>
        </p:nvSpPr>
        <p:spPr>
          <a:xfrm>
            <a:off x="4231105" y="1981200"/>
            <a:ext cx="3986463" cy="1407695"/>
          </a:xfrm>
          <a:custGeom>
            <a:avLst/>
            <a:gdLst>
              <a:gd name="connsiteX0" fmla="*/ 0 w 3986463"/>
              <a:gd name="connsiteY0" fmla="*/ 1407695 h 1407695"/>
              <a:gd name="connsiteX1" fmla="*/ 68179 w 3986463"/>
              <a:gd name="connsiteY1" fmla="*/ 1391653 h 1407695"/>
              <a:gd name="connsiteX2" fmla="*/ 16042 w 3986463"/>
              <a:gd name="connsiteY2" fmla="*/ 1247274 h 1407695"/>
              <a:gd name="connsiteX3" fmla="*/ 376990 w 3986463"/>
              <a:gd name="connsiteY3" fmla="*/ 1126958 h 1407695"/>
              <a:gd name="connsiteX4" fmla="*/ 413084 w 3986463"/>
              <a:gd name="connsiteY4" fmla="*/ 1231232 h 1407695"/>
              <a:gd name="connsiteX5" fmla="*/ 481263 w 3986463"/>
              <a:gd name="connsiteY5" fmla="*/ 1211179 h 1407695"/>
              <a:gd name="connsiteX6" fmla="*/ 389021 w 3986463"/>
              <a:gd name="connsiteY6" fmla="*/ 874295 h 1407695"/>
              <a:gd name="connsiteX7" fmla="*/ 2526632 w 3986463"/>
              <a:gd name="connsiteY7" fmla="*/ 224589 h 1407695"/>
              <a:gd name="connsiteX8" fmla="*/ 3757863 w 3986463"/>
              <a:gd name="connsiteY8" fmla="*/ 0 h 1407695"/>
              <a:gd name="connsiteX9" fmla="*/ 3986463 w 3986463"/>
              <a:gd name="connsiteY9" fmla="*/ 998621 h 1407695"/>
              <a:gd name="connsiteX10" fmla="*/ 3124200 w 3986463"/>
              <a:gd name="connsiteY10" fmla="*/ 1074821 h 1407695"/>
              <a:gd name="connsiteX11" fmla="*/ 3176337 w 3986463"/>
              <a:gd name="connsiteY11" fmla="*/ 1223211 h 1407695"/>
              <a:gd name="connsiteX12" fmla="*/ 3232484 w 3986463"/>
              <a:gd name="connsiteY12" fmla="*/ 1219200 h 1407695"/>
              <a:gd name="connsiteX13" fmla="*/ 3232484 w 3986463"/>
              <a:gd name="connsiteY13" fmla="*/ 1219200 h 14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6463" h="1407695">
                <a:moveTo>
                  <a:pt x="0" y="1407695"/>
                </a:moveTo>
                <a:lnTo>
                  <a:pt x="68179" y="1391653"/>
                </a:lnTo>
                <a:lnTo>
                  <a:pt x="16042" y="1247274"/>
                </a:lnTo>
                <a:lnTo>
                  <a:pt x="376990" y="1126958"/>
                </a:lnTo>
                <a:lnTo>
                  <a:pt x="413084" y="1231232"/>
                </a:lnTo>
                <a:lnTo>
                  <a:pt x="481263" y="1211179"/>
                </a:lnTo>
                <a:lnTo>
                  <a:pt x="389021" y="874295"/>
                </a:lnTo>
                <a:lnTo>
                  <a:pt x="2526632" y="224589"/>
                </a:lnTo>
                <a:lnTo>
                  <a:pt x="3757863" y="0"/>
                </a:lnTo>
                <a:lnTo>
                  <a:pt x="3986463" y="998621"/>
                </a:lnTo>
                <a:lnTo>
                  <a:pt x="3124200" y="1074821"/>
                </a:lnTo>
                <a:lnTo>
                  <a:pt x="3176337" y="1223211"/>
                </a:lnTo>
                <a:lnTo>
                  <a:pt x="3232484" y="1219200"/>
                </a:lnTo>
                <a:lnTo>
                  <a:pt x="3232484" y="1219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orme libre 8"/>
          <p:cNvSpPr/>
          <p:nvPr/>
        </p:nvSpPr>
        <p:spPr>
          <a:xfrm>
            <a:off x="4539916" y="4267200"/>
            <a:ext cx="577516" cy="545432"/>
          </a:xfrm>
          <a:custGeom>
            <a:avLst/>
            <a:gdLst>
              <a:gd name="connsiteX0" fmla="*/ 577516 w 577516"/>
              <a:gd name="connsiteY0" fmla="*/ 437147 h 545432"/>
              <a:gd name="connsiteX1" fmla="*/ 441158 w 577516"/>
              <a:gd name="connsiteY1" fmla="*/ 0 h 545432"/>
              <a:gd name="connsiteX2" fmla="*/ 0 w 577516"/>
              <a:gd name="connsiteY2" fmla="*/ 132347 h 545432"/>
              <a:gd name="connsiteX3" fmla="*/ 32084 w 577516"/>
              <a:gd name="connsiteY3" fmla="*/ 304800 h 545432"/>
              <a:gd name="connsiteX4" fmla="*/ 360947 w 577516"/>
              <a:gd name="connsiteY4" fmla="*/ 216568 h 545432"/>
              <a:gd name="connsiteX5" fmla="*/ 348916 w 577516"/>
              <a:gd name="connsiteY5" fmla="*/ 160421 h 545432"/>
              <a:gd name="connsiteX6" fmla="*/ 381000 w 577516"/>
              <a:gd name="connsiteY6" fmla="*/ 148389 h 545432"/>
              <a:gd name="connsiteX7" fmla="*/ 401052 w 577516"/>
              <a:gd name="connsiteY7" fmla="*/ 252663 h 545432"/>
              <a:gd name="connsiteX8" fmla="*/ 48126 w 577516"/>
              <a:gd name="connsiteY8" fmla="*/ 360947 h 545432"/>
              <a:gd name="connsiteX9" fmla="*/ 84221 w 577516"/>
              <a:gd name="connsiteY9" fmla="*/ 545432 h 545432"/>
              <a:gd name="connsiteX10" fmla="*/ 449179 w 577516"/>
              <a:gd name="connsiteY10" fmla="*/ 433137 h 545432"/>
              <a:gd name="connsiteX11" fmla="*/ 465221 w 577516"/>
              <a:gd name="connsiteY11" fmla="*/ 477253 h 545432"/>
              <a:gd name="connsiteX12" fmla="*/ 465221 w 577516"/>
              <a:gd name="connsiteY12" fmla="*/ 481263 h 54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7516" h="545432">
                <a:moveTo>
                  <a:pt x="577516" y="437147"/>
                </a:moveTo>
                <a:lnTo>
                  <a:pt x="441158" y="0"/>
                </a:lnTo>
                <a:lnTo>
                  <a:pt x="0" y="132347"/>
                </a:lnTo>
                <a:lnTo>
                  <a:pt x="32084" y="304800"/>
                </a:lnTo>
                <a:lnTo>
                  <a:pt x="360947" y="216568"/>
                </a:lnTo>
                <a:lnTo>
                  <a:pt x="348916" y="160421"/>
                </a:lnTo>
                <a:lnTo>
                  <a:pt x="381000" y="148389"/>
                </a:lnTo>
                <a:lnTo>
                  <a:pt x="401052" y="252663"/>
                </a:lnTo>
                <a:lnTo>
                  <a:pt x="48126" y="360947"/>
                </a:lnTo>
                <a:lnTo>
                  <a:pt x="84221" y="545432"/>
                </a:lnTo>
                <a:lnTo>
                  <a:pt x="449179" y="433137"/>
                </a:lnTo>
                <a:lnTo>
                  <a:pt x="465221" y="477253"/>
                </a:lnTo>
                <a:lnTo>
                  <a:pt x="465221" y="481263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orme libre 9"/>
          <p:cNvSpPr/>
          <p:nvPr/>
        </p:nvSpPr>
        <p:spPr>
          <a:xfrm>
            <a:off x="4383505" y="3729789"/>
            <a:ext cx="268706" cy="140369"/>
          </a:xfrm>
          <a:custGeom>
            <a:avLst/>
            <a:gdLst>
              <a:gd name="connsiteX0" fmla="*/ 0 w 268706"/>
              <a:gd name="connsiteY0" fmla="*/ 140369 h 140369"/>
              <a:gd name="connsiteX1" fmla="*/ 268706 w 268706"/>
              <a:gd name="connsiteY1" fmla="*/ 76200 h 140369"/>
              <a:gd name="connsiteX2" fmla="*/ 256674 w 268706"/>
              <a:gd name="connsiteY2" fmla="*/ 0 h 14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06" h="140369">
                <a:moveTo>
                  <a:pt x="0" y="140369"/>
                </a:moveTo>
                <a:lnTo>
                  <a:pt x="268706" y="76200"/>
                </a:lnTo>
                <a:lnTo>
                  <a:pt x="25667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orme libre 10"/>
          <p:cNvSpPr/>
          <p:nvPr/>
        </p:nvSpPr>
        <p:spPr>
          <a:xfrm>
            <a:off x="4403558" y="3705726"/>
            <a:ext cx="372979" cy="276727"/>
          </a:xfrm>
          <a:custGeom>
            <a:avLst/>
            <a:gdLst>
              <a:gd name="connsiteX0" fmla="*/ 0 w 372979"/>
              <a:gd name="connsiteY0" fmla="*/ 276727 h 276727"/>
              <a:gd name="connsiteX1" fmla="*/ 372979 w 372979"/>
              <a:gd name="connsiteY1" fmla="*/ 172453 h 276727"/>
              <a:gd name="connsiteX2" fmla="*/ 336884 w 372979"/>
              <a:gd name="connsiteY2" fmla="*/ 0 h 27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979" h="276727">
                <a:moveTo>
                  <a:pt x="0" y="276727"/>
                </a:moveTo>
                <a:lnTo>
                  <a:pt x="372979" y="172453"/>
                </a:lnTo>
                <a:lnTo>
                  <a:pt x="33688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13"/>
          <p:cNvCxnSpPr>
            <a:stCxn id="10" idx="0"/>
          </p:cNvCxnSpPr>
          <p:nvPr/>
        </p:nvCxnSpPr>
        <p:spPr>
          <a:xfrm>
            <a:off x="4383505" y="387015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433287" y="3854117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489443" y="3847345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550499" y="383079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615974" y="3812206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653071" y="3794325"/>
            <a:ext cx="111694" cy="849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2"/>
          </p:cNvCxnSpPr>
          <p:nvPr/>
        </p:nvCxnSpPr>
        <p:spPr>
          <a:xfrm flipV="1">
            <a:off x="4640179" y="3705726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4656223" y="3761869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0584273">
            <a:off x="4702643" y="449573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WC</a:t>
            </a:r>
            <a:endParaRPr lang="fr-CH" sz="1100" dirty="0"/>
          </a:p>
        </p:txBody>
      </p:sp>
      <p:sp>
        <p:nvSpPr>
          <p:cNvPr id="33" name="ZoneTexte 32"/>
          <p:cNvSpPr txBox="1"/>
          <p:nvPr/>
        </p:nvSpPr>
        <p:spPr>
          <a:xfrm rot="20584273">
            <a:off x="3444518" y="3939844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Entrée clocher</a:t>
            </a:r>
            <a:endParaRPr lang="fr-CH" sz="1100" dirty="0"/>
          </a:p>
        </p:txBody>
      </p:sp>
      <p:sp>
        <p:nvSpPr>
          <p:cNvPr id="19" name="Forme libre 18"/>
          <p:cNvSpPr/>
          <p:nvPr/>
        </p:nvSpPr>
        <p:spPr>
          <a:xfrm>
            <a:off x="4415790" y="3897630"/>
            <a:ext cx="403860" cy="285750"/>
          </a:xfrm>
          <a:custGeom>
            <a:avLst/>
            <a:gdLst>
              <a:gd name="connsiteX0" fmla="*/ 0 w 403860"/>
              <a:gd name="connsiteY0" fmla="*/ 167640 h 285750"/>
              <a:gd name="connsiteX1" fmla="*/ 0 w 403860"/>
              <a:gd name="connsiteY1" fmla="*/ 167640 h 285750"/>
              <a:gd name="connsiteX2" fmla="*/ 259080 w 403860"/>
              <a:gd name="connsiteY2" fmla="*/ 99060 h 285750"/>
              <a:gd name="connsiteX3" fmla="*/ 247650 w 403860"/>
              <a:gd name="connsiteY3" fmla="*/ 41910 h 285750"/>
              <a:gd name="connsiteX4" fmla="*/ 365760 w 403860"/>
              <a:gd name="connsiteY4" fmla="*/ 0 h 285750"/>
              <a:gd name="connsiteX5" fmla="*/ 403860 w 403860"/>
              <a:gd name="connsiteY5" fmla="*/ 171450 h 285750"/>
              <a:gd name="connsiteX6" fmla="*/ 34290 w 403860"/>
              <a:gd name="connsiteY6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860" h="285750">
                <a:moveTo>
                  <a:pt x="0" y="167640"/>
                </a:moveTo>
                <a:lnTo>
                  <a:pt x="0" y="167640"/>
                </a:lnTo>
                <a:lnTo>
                  <a:pt x="259080" y="99060"/>
                </a:lnTo>
                <a:lnTo>
                  <a:pt x="247650" y="41910"/>
                </a:lnTo>
                <a:lnTo>
                  <a:pt x="365760" y="0"/>
                </a:lnTo>
                <a:lnTo>
                  <a:pt x="403860" y="171450"/>
                </a:lnTo>
                <a:lnTo>
                  <a:pt x="34290" y="28575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ZoneTexte 40"/>
          <p:cNvSpPr txBox="1"/>
          <p:nvPr/>
        </p:nvSpPr>
        <p:spPr>
          <a:xfrm rot="20584273">
            <a:off x="6174437" y="4274722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Façade Sud-Est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220585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95387"/>
            <a:ext cx="6719887" cy="4345600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>
          <a:xfrm>
            <a:off x="4972050" y="3648075"/>
            <a:ext cx="695325" cy="838200"/>
          </a:xfrm>
          <a:custGeom>
            <a:avLst/>
            <a:gdLst>
              <a:gd name="connsiteX0" fmla="*/ 219075 w 695325"/>
              <a:gd name="connsiteY0" fmla="*/ 838200 h 838200"/>
              <a:gd name="connsiteX1" fmla="*/ 0 w 695325"/>
              <a:gd name="connsiteY1" fmla="*/ 228600 h 838200"/>
              <a:gd name="connsiteX2" fmla="*/ 695325 w 695325"/>
              <a:gd name="connsiteY2" fmla="*/ 0 h 838200"/>
              <a:gd name="connsiteX3" fmla="*/ 219075 w 695325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838200">
                <a:moveTo>
                  <a:pt x="219075" y="838200"/>
                </a:moveTo>
                <a:lnTo>
                  <a:pt x="0" y="228600"/>
                </a:lnTo>
                <a:lnTo>
                  <a:pt x="695325" y="0"/>
                </a:lnTo>
                <a:lnTo>
                  <a:pt x="219075" y="83820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Forme libre 7"/>
          <p:cNvSpPr/>
          <p:nvPr/>
        </p:nvSpPr>
        <p:spPr>
          <a:xfrm>
            <a:off x="6572250" y="2619375"/>
            <a:ext cx="1343025" cy="1095375"/>
          </a:xfrm>
          <a:custGeom>
            <a:avLst/>
            <a:gdLst>
              <a:gd name="connsiteX0" fmla="*/ 9525 w 1343025"/>
              <a:gd name="connsiteY0" fmla="*/ 762000 h 1095375"/>
              <a:gd name="connsiteX1" fmla="*/ 152400 w 1343025"/>
              <a:gd name="connsiteY1" fmla="*/ 723900 h 1095375"/>
              <a:gd name="connsiteX2" fmla="*/ 0 w 1343025"/>
              <a:gd name="connsiteY2" fmla="*/ 209550 h 1095375"/>
              <a:gd name="connsiteX3" fmla="*/ 533400 w 1343025"/>
              <a:gd name="connsiteY3" fmla="*/ 161925 h 1095375"/>
              <a:gd name="connsiteX4" fmla="*/ 485775 w 1343025"/>
              <a:gd name="connsiteY4" fmla="*/ 0 h 1095375"/>
              <a:gd name="connsiteX5" fmla="*/ 1343025 w 1343025"/>
              <a:gd name="connsiteY5" fmla="*/ 1095375 h 1095375"/>
              <a:gd name="connsiteX6" fmla="*/ 9525 w 1343025"/>
              <a:gd name="connsiteY6" fmla="*/ 76200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1095375">
                <a:moveTo>
                  <a:pt x="9525" y="762000"/>
                </a:moveTo>
                <a:lnTo>
                  <a:pt x="152400" y="723900"/>
                </a:lnTo>
                <a:lnTo>
                  <a:pt x="0" y="209550"/>
                </a:lnTo>
                <a:lnTo>
                  <a:pt x="533400" y="161925"/>
                </a:lnTo>
                <a:lnTo>
                  <a:pt x="485775" y="0"/>
                </a:lnTo>
                <a:lnTo>
                  <a:pt x="1343025" y="1095375"/>
                </a:lnTo>
                <a:lnTo>
                  <a:pt x="9525" y="76200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orme libre 8"/>
          <p:cNvSpPr/>
          <p:nvPr/>
        </p:nvSpPr>
        <p:spPr>
          <a:xfrm>
            <a:off x="3810000" y="1314450"/>
            <a:ext cx="438150" cy="104775"/>
          </a:xfrm>
          <a:custGeom>
            <a:avLst/>
            <a:gdLst>
              <a:gd name="connsiteX0" fmla="*/ 0 w 438150"/>
              <a:gd name="connsiteY0" fmla="*/ 9525 h 104775"/>
              <a:gd name="connsiteX1" fmla="*/ 400050 w 438150"/>
              <a:gd name="connsiteY1" fmla="*/ 0 h 104775"/>
              <a:gd name="connsiteX2" fmla="*/ 438150 w 438150"/>
              <a:gd name="connsiteY2" fmla="*/ 104775 h 104775"/>
              <a:gd name="connsiteX3" fmla="*/ 0 w 438150"/>
              <a:gd name="connsiteY3" fmla="*/ 952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104775">
                <a:moveTo>
                  <a:pt x="0" y="9525"/>
                </a:moveTo>
                <a:lnTo>
                  <a:pt x="400050" y="0"/>
                </a:lnTo>
                <a:lnTo>
                  <a:pt x="438150" y="104775"/>
                </a:lnTo>
                <a:lnTo>
                  <a:pt x="0" y="9525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/>
          <p:cNvSpPr txBox="1"/>
          <p:nvPr/>
        </p:nvSpPr>
        <p:spPr>
          <a:xfrm>
            <a:off x="4336751" y="1222369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Scan au MS60</a:t>
            </a:r>
            <a:endParaRPr lang="fr-CH" sz="1100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5991225" y="3407569"/>
            <a:ext cx="581025" cy="1643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810000" y="1616705"/>
            <a:ext cx="4381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336750" y="1480793"/>
            <a:ext cx="4314001" cy="2616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sz="1100" dirty="0" smtClean="0"/>
              <a:t>Secteur contrôle référence via un modèle doit surfacique levé au </a:t>
            </a:r>
            <a:r>
              <a:rPr lang="fr-CH" sz="1100" dirty="0" err="1" smtClean="0"/>
              <a:t>tachéo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166279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95387"/>
            <a:ext cx="6719887" cy="4345600"/>
          </a:xfrm>
          <a:prstGeom prst="rect">
            <a:avLst/>
          </a:prstGeom>
        </p:spPr>
      </p:pic>
      <p:sp>
        <p:nvSpPr>
          <p:cNvPr id="50" name="Forme libre 49"/>
          <p:cNvSpPr/>
          <p:nvPr/>
        </p:nvSpPr>
        <p:spPr>
          <a:xfrm>
            <a:off x="6151418" y="2068945"/>
            <a:ext cx="905164" cy="646546"/>
          </a:xfrm>
          <a:custGeom>
            <a:avLst/>
            <a:gdLst>
              <a:gd name="connsiteX0" fmla="*/ 9237 w 905164"/>
              <a:gd name="connsiteY0" fmla="*/ 554182 h 646546"/>
              <a:gd name="connsiteX1" fmla="*/ 110837 w 905164"/>
              <a:gd name="connsiteY1" fmla="*/ 129310 h 646546"/>
              <a:gd name="connsiteX2" fmla="*/ 794327 w 905164"/>
              <a:gd name="connsiteY2" fmla="*/ 0 h 646546"/>
              <a:gd name="connsiteX3" fmla="*/ 905164 w 905164"/>
              <a:gd name="connsiteY3" fmla="*/ 554182 h 646546"/>
              <a:gd name="connsiteX4" fmla="*/ 0 w 905164"/>
              <a:gd name="connsiteY4" fmla="*/ 646546 h 646546"/>
              <a:gd name="connsiteX5" fmla="*/ 9237 w 905164"/>
              <a:gd name="connsiteY5" fmla="*/ 554182 h 64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164" h="646546">
                <a:moveTo>
                  <a:pt x="9237" y="554182"/>
                </a:moveTo>
                <a:lnTo>
                  <a:pt x="110837" y="129310"/>
                </a:lnTo>
                <a:lnTo>
                  <a:pt x="794327" y="0"/>
                </a:lnTo>
                <a:lnTo>
                  <a:pt x="905164" y="554182"/>
                </a:lnTo>
                <a:lnTo>
                  <a:pt x="0" y="646546"/>
                </a:lnTo>
                <a:lnTo>
                  <a:pt x="9237" y="554182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Forme libre 28"/>
          <p:cNvSpPr/>
          <p:nvPr/>
        </p:nvSpPr>
        <p:spPr>
          <a:xfrm>
            <a:off x="6572250" y="2619375"/>
            <a:ext cx="1343025" cy="1095375"/>
          </a:xfrm>
          <a:custGeom>
            <a:avLst/>
            <a:gdLst>
              <a:gd name="connsiteX0" fmla="*/ 9525 w 1343025"/>
              <a:gd name="connsiteY0" fmla="*/ 762000 h 1095375"/>
              <a:gd name="connsiteX1" fmla="*/ 152400 w 1343025"/>
              <a:gd name="connsiteY1" fmla="*/ 723900 h 1095375"/>
              <a:gd name="connsiteX2" fmla="*/ 0 w 1343025"/>
              <a:gd name="connsiteY2" fmla="*/ 209550 h 1095375"/>
              <a:gd name="connsiteX3" fmla="*/ 533400 w 1343025"/>
              <a:gd name="connsiteY3" fmla="*/ 161925 h 1095375"/>
              <a:gd name="connsiteX4" fmla="*/ 485775 w 1343025"/>
              <a:gd name="connsiteY4" fmla="*/ 0 h 1095375"/>
              <a:gd name="connsiteX5" fmla="*/ 1343025 w 1343025"/>
              <a:gd name="connsiteY5" fmla="*/ 1095375 h 1095375"/>
              <a:gd name="connsiteX6" fmla="*/ 9525 w 1343025"/>
              <a:gd name="connsiteY6" fmla="*/ 76200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1095375">
                <a:moveTo>
                  <a:pt x="9525" y="762000"/>
                </a:moveTo>
                <a:lnTo>
                  <a:pt x="152400" y="723900"/>
                </a:lnTo>
                <a:lnTo>
                  <a:pt x="0" y="209550"/>
                </a:lnTo>
                <a:lnTo>
                  <a:pt x="533400" y="161925"/>
                </a:lnTo>
                <a:lnTo>
                  <a:pt x="485775" y="0"/>
                </a:lnTo>
                <a:lnTo>
                  <a:pt x="1343025" y="1095375"/>
                </a:lnTo>
                <a:lnTo>
                  <a:pt x="9525" y="76200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Forme libre 27"/>
          <p:cNvSpPr/>
          <p:nvPr/>
        </p:nvSpPr>
        <p:spPr>
          <a:xfrm>
            <a:off x="4972050" y="3648075"/>
            <a:ext cx="695325" cy="838200"/>
          </a:xfrm>
          <a:custGeom>
            <a:avLst/>
            <a:gdLst>
              <a:gd name="connsiteX0" fmla="*/ 219075 w 695325"/>
              <a:gd name="connsiteY0" fmla="*/ 838200 h 838200"/>
              <a:gd name="connsiteX1" fmla="*/ 0 w 695325"/>
              <a:gd name="connsiteY1" fmla="*/ 228600 h 838200"/>
              <a:gd name="connsiteX2" fmla="*/ 695325 w 695325"/>
              <a:gd name="connsiteY2" fmla="*/ 0 h 838200"/>
              <a:gd name="connsiteX3" fmla="*/ 219075 w 695325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838200">
                <a:moveTo>
                  <a:pt x="219075" y="838200"/>
                </a:moveTo>
                <a:lnTo>
                  <a:pt x="0" y="228600"/>
                </a:lnTo>
                <a:lnTo>
                  <a:pt x="695325" y="0"/>
                </a:lnTo>
                <a:lnTo>
                  <a:pt x="219075" y="83820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llipse 1"/>
          <p:cNvSpPr/>
          <p:nvPr/>
        </p:nvSpPr>
        <p:spPr>
          <a:xfrm>
            <a:off x="5116514" y="4389294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/>
          <p:cNvSpPr/>
          <p:nvPr/>
        </p:nvSpPr>
        <p:spPr>
          <a:xfrm>
            <a:off x="7827530" y="3627005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045922" y="2619375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4030085" y="3133526"/>
            <a:ext cx="175490" cy="17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6" name="Connecteur droit avec flèche 15"/>
          <p:cNvCxnSpPr>
            <a:stCxn id="13" idx="6"/>
            <a:endCxn id="11" idx="2"/>
          </p:cNvCxnSpPr>
          <p:nvPr/>
        </p:nvCxnSpPr>
        <p:spPr>
          <a:xfrm>
            <a:off x="6221412" y="2707120"/>
            <a:ext cx="1606118" cy="100763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3" idx="2"/>
          </p:cNvCxnSpPr>
          <p:nvPr/>
        </p:nvCxnSpPr>
        <p:spPr>
          <a:xfrm flipV="1">
            <a:off x="4205575" y="2707120"/>
            <a:ext cx="1840347" cy="46926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2" idx="1"/>
          </p:cNvCxnSpPr>
          <p:nvPr/>
        </p:nvCxnSpPr>
        <p:spPr>
          <a:xfrm>
            <a:off x="4160330" y="3307627"/>
            <a:ext cx="981884" cy="110736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5292004" y="3786781"/>
            <a:ext cx="2535526" cy="6902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5084153" y="3741144"/>
            <a:ext cx="172720" cy="172720"/>
            <a:chOff x="2819400" y="2479040"/>
            <a:chExt cx="172720" cy="172720"/>
          </a:xfrm>
        </p:grpSpPr>
        <p:sp>
          <p:nvSpPr>
            <p:cNvPr id="31" name="Rectangle 3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775449" y="2721396"/>
            <a:ext cx="172720" cy="172720"/>
            <a:chOff x="2819400" y="2479040"/>
            <a:chExt cx="172720" cy="172720"/>
          </a:xfrm>
        </p:grpSpPr>
        <p:sp>
          <p:nvSpPr>
            <p:cNvPr id="36" name="Rectangle 3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6572250" y="3038215"/>
            <a:ext cx="172720" cy="172720"/>
            <a:chOff x="2819400" y="2479040"/>
            <a:chExt cx="172720" cy="172720"/>
          </a:xfrm>
        </p:grpSpPr>
        <p:sp>
          <p:nvSpPr>
            <p:cNvPr id="41" name="Rectangle 4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6349365" y="3340815"/>
            <a:ext cx="172720" cy="172720"/>
            <a:chOff x="2819400" y="2479040"/>
            <a:chExt cx="172720" cy="172720"/>
          </a:xfrm>
        </p:grpSpPr>
        <p:sp>
          <p:nvSpPr>
            <p:cNvPr id="46" name="Rectangle 4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959562" y="2290942"/>
            <a:ext cx="172720" cy="172720"/>
            <a:chOff x="2819400" y="2479040"/>
            <a:chExt cx="172720" cy="172720"/>
          </a:xfrm>
        </p:grpSpPr>
        <p:sp>
          <p:nvSpPr>
            <p:cNvPr id="52" name="Rectangle 5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6775449" y="2239826"/>
            <a:ext cx="172720" cy="172720"/>
            <a:chOff x="2819400" y="2479040"/>
            <a:chExt cx="172720" cy="172720"/>
          </a:xfrm>
        </p:grpSpPr>
        <p:sp>
          <p:nvSpPr>
            <p:cNvPr id="57" name="Rectangle 5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6244908" y="3124223"/>
            <a:ext cx="172720" cy="172720"/>
            <a:chOff x="2819400" y="2479040"/>
            <a:chExt cx="172720" cy="172720"/>
          </a:xfrm>
        </p:grpSpPr>
        <p:sp>
          <p:nvSpPr>
            <p:cNvPr id="62" name="Rectangle 61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910138" y="2678216"/>
            <a:ext cx="172720" cy="172720"/>
            <a:chOff x="2819400" y="2479040"/>
            <a:chExt cx="172720" cy="172720"/>
          </a:xfrm>
        </p:grpSpPr>
        <p:sp>
          <p:nvSpPr>
            <p:cNvPr id="67" name="Rectangle 66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72" name="Connecteur droit avec flèche 71"/>
          <p:cNvCxnSpPr>
            <a:stCxn id="13" idx="1"/>
            <a:endCxn id="54" idx="3"/>
          </p:cNvCxnSpPr>
          <p:nvPr/>
        </p:nvCxnSpPr>
        <p:spPr>
          <a:xfrm flipH="1" flipV="1">
            <a:off x="6045922" y="2420482"/>
            <a:ext cx="25700" cy="224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endCxn id="57" idx="1"/>
          </p:cNvCxnSpPr>
          <p:nvPr/>
        </p:nvCxnSpPr>
        <p:spPr>
          <a:xfrm flipV="1">
            <a:off x="6195297" y="2369366"/>
            <a:ext cx="666512" cy="2677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endCxn id="63" idx="1"/>
          </p:cNvCxnSpPr>
          <p:nvPr/>
        </p:nvCxnSpPr>
        <p:spPr>
          <a:xfrm>
            <a:off x="6170215" y="2751743"/>
            <a:ext cx="161053" cy="415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endCxn id="67" idx="0"/>
          </p:cNvCxnSpPr>
          <p:nvPr/>
        </p:nvCxnSpPr>
        <p:spPr>
          <a:xfrm flipH="1">
            <a:off x="5039678" y="2645075"/>
            <a:ext cx="1014443" cy="1195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endCxn id="31" idx="1"/>
          </p:cNvCxnSpPr>
          <p:nvPr/>
        </p:nvCxnSpPr>
        <p:spPr>
          <a:xfrm flipH="1" flipV="1">
            <a:off x="5170513" y="3870684"/>
            <a:ext cx="12665" cy="4941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48" idx="0"/>
          </p:cNvCxnSpPr>
          <p:nvPr/>
        </p:nvCxnSpPr>
        <p:spPr>
          <a:xfrm flipV="1">
            <a:off x="5278792" y="3427175"/>
            <a:ext cx="1113753" cy="988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endCxn id="36" idx="1"/>
          </p:cNvCxnSpPr>
          <p:nvPr/>
        </p:nvCxnSpPr>
        <p:spPr>
          <a:xfrm flipH="1" flipV="1">
            <a:off x="6861809" y="2850936"/>
            <a:ext cx="922541" cy="7561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endCxn id="41" idx="0"/>
          </p:cNvCxnSpPr>
          <p:nvPr/>
        </p:nvCxnSpPr>
        <p:spPr>
          <a:xfrm flipH="1" flipV="1">
            <a:off x="6701790" y="3124575"/>
            <a:ext cx="989215" cy="534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endCxn id="46" idx="1"/>
          </p:cNvCxnSpPr>
          <p:nvPr/>
        </p:nvCxnSpPr>
        <p:spPr>
          <a:xfrm flipH="1" flipV="1">
            <a:off x="6435725" y="3470355"/>
            <a:ext cx="1368152" cy="2797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61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80</Words>
  <Application>Microsoft Office PowerPoint</Application>
  <PresentationFormat>Grand écran</PresentationFormat>
  <Paragraphs>32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Della Casa Bruno</dc:creator>
  <cp:lastModifiedBy>Bruno DellaCasa</cp:lastModifiedBy>
  <cp:revision>28</cp:revision>
  <dcterms:created xsi:type="dcterms:W3CDTF">2018-05-23T09:41:02Z</dcterms:created>
  <dcterms:modified xsi:type="dcterms:W3CDTF">2018-07-03T08:55:30Z</dcterms:modified>
</cp:coreProperties>
</file>