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6" r:id="rId4"/>
    <p:sldId id="292" r:id="rId5"/>
    <p:sldId id="288" r:id="rId6"/>
    <p:sldId id="289" r:id="rId7"/>
    <p:sldId id="290" r:id="rId8"/>
    <p:sldId id="291" r:id="rId9"/>
    <p:sldId id="274" r:id="rId10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33" autoAdjust="0"/>
  </p:normalViewPr>
  <p:slideViewPr>
    <p:cSldViewPr snapToGrid="0">
      <p:cViewPr>
        <p:scale>
          <a:sx n="75" d="100"/>
          <a:sy n="75" d="100"/>
        </p:scale>
        <p:origin x="195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99618-6E1F-4102-88BA-2917FAEDA540}" type="datetimeFigureOut">
              <a:rPr lang="fr-CH" smtClean="0"/>
              <a:t>29.06.2018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55AA-F476-45A6-8AC1-5AE4B9C2DB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51102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F19EF-B1A2-4CBE-A774-4A0C436B18D9}" type="datetimeFigureOut">
              <a:rPr lang="fr-CH" smtClean="0"/>
              <a:t>29.06.2018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91B0A-6C92-4448-8E56-C2D3F3856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4690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402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622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8008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312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4794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679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9060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DA0-984A-4517-A3A1-73D079309DA2}" type="datetime1">
              <a:rPr lang="fr-CH" smtClean="0"/>
              <a:t>29.06.2018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410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AC5-DEC3-407D-B59B-BFCDD16A9052}" type="datetime1">
              <a:rPr lang="fr-CH" smtClean="0"/>
              <a:t>29.06.2018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14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5A0D-CA12-44F3-8714-61BAB48F4665}" type="datetime1">
              <a:rPr lang="fr-CH" smtClean="0"/>
              <a:t>29.06.2018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74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A9-3999-4F8B-A1AB-C0356213D4A3}" type="datetime1">
              <a:rPr lang="fr-CH" smtClean="0"/>
              <a:t>29.06.2018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560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146-6468-4CA9-963D-E709534BFD58}" type="datetime1">
              <a:rPr lang="fr-CH" smtClean="0"/>
              <a:t>29.06.2018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3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B21-1491-44BF-A37C-6EC576BE3725}" type="datetime1">
              <a:rPr lang="fr-CH" smtClean="0"/>
              <a:t>29.06.2018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88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E8-1776-4648-BA66-3766FFBD4C74}" type="datetime1">
              <a:rPr lang="fr-CH" smtClean="0"/>
              <a:t>29.06.2018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54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15B5-69CE-4830-A541-462C0C1C8BCB}" type="datetime1">
              <a:rPr lang="fr-CH" smtClean="0"/>
              <a:t>29.06.2018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78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BAB-58A2-4F6D-8EAD-E4444BBBCF37}" type="datetime1">
              <a:rPr lang="fr-CH" smtClean="0"/>
              <a:t>29.06.2018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18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69C4-D7EB-4665-8B32-8055458E5A4A}" type="datetime1">
              <a:rPr lang="fr-CH" smtClean="0"/>
              <a:t>29.06.2018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731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9BE-68C5-4108-B359-121C31DDA60A}" type="datetime1">
              <a:rPr lang="fr-CH" smtClean="0"/>
              <a:t>29.06.2018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05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E448-F96F-4E3C-B4B6-8E10C58A50AA}" type="datetime1">
              <a:rPr lang="fr-CH" smtClean="0"/>
              <a:t>29.06.2018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8959-F654-4A57-9C3C-C44FAF13C3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384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927600"/>
            <a:ext cx="12192000" cy="1930401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fr-CH" sz="5000" b="1" cap="all" dirty="0">
                <a:solidFill>
                  <a:schemeClr val="bg1"/>
                </a:solidFill>
              </a:rPr>
              <a:t>DES NUAGES 3D ET DES IMAGES VERS UNE MAQUETTE </a:t>
            </a:r>
            <a:r>
              <a:rPr lang="fr-CH" sz="5000" b="1" cap="all" dirty="0" smtClean="0">
                <a:solidFill>
                  <a:schemeClr val="bg1"/>
                </a:solidFill>
              </a:rPr>
              <a:t>NUMÉRIQUE</a:t>
            </a:r>
            <a:br>
              <a:rPr lang="fr-CH" sz="5000" b="1" cap="all" dirty="0" smtClean="0">
                <a:solidFill>
                  <a:schemeClr val="bg1"/>
                </a:solidFill>
              </a:rPr>
            </a:br>
            <a:r>
              <a:rPr lang="fr-CH" sz="2800" b="1" cap="all" dirty="0" smtClean="0">
                <a:solidFill>
                  <a:schemeClr val="bg1"/>
                </a:solidFill>
              </a:rPr>
              <a:t>Travail de </a:t>
            </a:r>
            <a:r>
              <a:rPr lang="fr-CH" sz="2800" b="1" cap="all" dirty="0" err="1" smtClean="0">
                <a:solidFill>
                  <a:schemeClr val="bg1"/>
                </a:solidFill>
              </a:rPr>
              <a:t>Bachelor</a:t>
            </a:r>
            <a:r>
              <a:rPr lang="fr-CH" sz="2800" b="1" cap="all" dirty="0" smtClean="0">
                <a:solidFill>
                  <a:schemeClr val="bg1"/>
                </a:solidFill>
              </a:rPr>
              <a:t> – défense intermédiaire</a:t>
            </a:r>
            <a:endParaRPr lang="fr-CH" sz="2800" b="1" cap="all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58"/>
            <a:ext cx="2700169" cy="842452"/>
          </a:xfrm>
          <a:prstGeom prst="rect">
            <a:avLst/>
          </a:prstGeom>
        </p:spPr>
      </p:pic>
      <p:pic>
        <p:nvPicPr>
          <p:cNvPr id="6" name="Image 5" descr="logoEC+G_76x262_web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124" y="0"/>
            <a:ext cx="2907876" cy="8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4430046" y="76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Della Casa Bruno</a:t>
            </a:r>
          </a:p>
          <a:p>
            <a:pPr algn="ctr"/>
            <a:r>
              <a:rPr lang="fr-CH" dirty="0" smtClean="0"/>
              <a:t>2 juillet 2018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/>
          <a:stretch/>
        </p:blipFill>
        <p:spPr>
          <a:xfrm>
            <a:off x="3767392" y="694399"/>
            <a:ext cx="4449508" cy="41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86696"/>
            <a:ext cx="10515600" cy="1325563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2311" y="1238867"/>
            <a:ext cx="9834282" cy="4351338"/>
          </a:xfrm>
        </p:spPr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Comparaison de plan de façade</a:t>
            </a:r>
          </a:p>
          <a:p>
            <a:r>
              <a:rPr lang="fr-CH" dirty="0" smtClean="0"/>
              <a:t>Clocher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495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86696"/>
            <a:ext cx="10515600" cy="1325563"/>
          </a:xfrm>
        </p:spPr>
        <p:txBody>
          <a:bodyPr/>
          <a:lstStyle/>
          <a:p>
            <a:r>
              <a:rPr lang="fr-CH" dirty="0" smtClean="0"/>
              <a:t>Plan de façade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431359" y="1503444"/>
            <a:ext cx="3258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 de façade</a:t>
            </a:r>
            <a:endParaRPr lang="fr-CH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3</a:t>
            </a:fld>
            <a:endParaRPr lang="fr-CH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902311" y="1238867"/>
            <a:ext cx="9834282" cy="4351338"/>
          </a:xfrm>
        </p:spPr>
        <p:txBody>
          <a:bodyPr/>
          <a:lstStyle/>
          <a:p>
            <a:r>
              <a:rPr lang="fr-CH" dirty="0" smtClean="0"/>
              <a:t>Plan via restitution</a:t>
            </a:r>
          </a:p>
          <a:p>
            <a:r>
              <a:rPr lang="fr-CH" dirty="0" smtClean="0"/>
              <a:t>Plan via </a:t>
            </a:r>
            <a:r>
              <a:rPr lang="fr-CH" dirty="0" err="1" smtClean="0"/>
              <a:t>orthophoto</a:t>
            </a:r>
            <a:endParaRPr lang="fr-CH" dirty="0" smtClean="0"/>
          </a:p>
          <a:p>
            <a:r>
              <a:rPr lang="fr-CH" dirty="0" smtClean="0"/>
              <a:t>Plan via dessin sur plan 3D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833989"/>
            <a:ext cx="6400800" cy="3704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3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86696"/>
            <a:ext cx="10515600" cy="1325563"/>
          </a:xfrm>
        </p:spPr>
        <p:txBody>
          <a:bodyPr/>
          <a:lstStyle/>
          <a:p>
            <a:r>
              <a:rPr lang="fr-CH" dirty="0" err="1" smtClean="0"/>
              <a:t>Orthophoto</a:t>
            </a:r>
            <a:r>
              <a:rPr lang="fr-CH" dirty="0" smtClean="0"/>
              <a:t> et calcul des repères dans </a:t>
            </a:r>
            <a:r>
              <a:rPr lang="fr-CH" dirty="0" err="1" smtClean="0"/>
              <a:t>Agisoft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431359" y="1503444"/>
            <a:ext cx="3258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 de façade</a:t>
            </a:r>
            <a:endParaRPr lang="fr-CH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4</a:t>
            </a:fld>
            <a:endParaRPr lang="fr-CH"/>
          </a:p>
        </p:txBody>
      </p:sp>
      <p:pic>
        <p:nvPicPr>
          <p:cNvPr id="9" name="Espace réservé du contenu 8" descr="C:\Users\bruno.dellacas\Documents\Bruno-TB\7_figure\orthophoto-Agisoft.p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1" b="21953"/>
          <a:stretch/>
        </p:blipFill>
        <p:spPr bwMode="auto">
          <a:xfrm>
            <a:off x="1676400" y="1639861"/>
            <a:ext cx="10229850" cy="2748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885950" y="1200445"/>
            <a:ext cx="603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/>
              <a:t>Digitalisation sur l’</a:t>
            </a:r>
            <a:r>
              <a:rPr lang="fr-CH" sz="2800" dirty="0" err="1" smtClean="0"/>
              <a:t>orthophoto</a:t>
            </a:r>
            <a:endParaRPr lang="fr-CH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15" y="4500317"/>
            <a:ext cx="10049570" cy="20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86696"/>
            <a:ext cx="10515600" cy="1325563"/>
          </a:xfrm>
        </p:spPr>
        <p:txBody>
          <a:bodyPr/>
          <a:lstStyle/>
          <a:p>
            <a:r>
              <a:rPr lang="fr-CH" dirty="0" smtClean="0"/>
              <a:t>Contrôle du clocher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431359" y="1503444"/>
            <a:ext cx="3258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Clocher</a:t>
            </a:r>
            <a:endParaRPr lang="fr-CH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5</a:t>
            </a:fld>
            <a:endParaRPr lang="fr-CH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495742"/>
            <a:ext cx="2080895" cy="4444836"/>
          </a:xfrm>
          <a:prstGeom prst="rect">
            <a:avLst/>
          </a:prstGeom>
        </p:spPr>
      </p:pic>
      <p:pic>
        <p:nvPicPr>
          <p:cNvPr id="11" name="Image 10" descr="C:\Users\bruno.dellacas\AppData\Local\Temp\temporary_ortho_im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39" y="1495742"/>
            <a:ext cx="2309661" cy="4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7810182" y="2078907"/>
            <a:ext cx="3162935" cy="3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86696"/>
            <a:ext cx="10515600" cy="1325563"/>
          </a:xfrm>
        </p:spPr>
        <p:txBody>
          <a:bodyPr/>
          <a:lstStyle/>
          <a:p>
            <a:r>
              <a:rPr lang="fr-CH" dirty="0" smtClean="0"/>
              <a:t>Contrôle du nuage-nuage du Faro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431359" y="1503444"/>
            <a:ext cx="3258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Clocher</a:t>
            </a:r>
            <a:endParaRPr lang="fr-CH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6</a:t>
            </a:fld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169" y="2781301"/>
            <a:ext cx="8029728" cy="3352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1" y="1274681"/>
            <a:ext cx="2331668" cy="310681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08258" y="1461116"/>
            <a:ext cx="600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/>
              <a:t>Position des fenêtres aux mêmes </a:t>
            </a:r>
            <a:r>
              <a:rPr lang="fr-CH" sz="2400" dirty="0" err="1" smtClean="0"/>
              <a:t>endroist</a:t>
            </a:r>
            <a:r>
              <a:rPr lang="fr-CH" sz="2400" dirty="0" smtClean="0"/>
              <a:t> dans les coupes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2425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86696"/>
            <a:ext cx="10515600" cy="1325563"/>
          </a:xfrm>
        </p:spPr>
        <p:txBody>
          <a:bodyPr/>
          <a:lstStyle/>
          <a:p>
            <a:r>
              <a:rPr lang="fr-CH" dirty="0" smtClean="0"/>
              <a:t>Comparaison Faro-Photogrammétrie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431359" y="1503444"/>
            <a:ext cx="3258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Clocher</a:t>
            </a:r>
            <a:endParaRPr lang="fr-CH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7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2066924"/>
            <a:ext cx="5229225" cy="27622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429" y="1307944"/>
            <a:ext cx="4272252" cy="42802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3852" y="1023423"/>
            <a:ext cx="24951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200" u="sng" dirty="0" smtClean="0"/>
              <a:t>Coupes horizontales</a:t>
            </a:r>
            <a:endParaRPr lang="fr-CH" sz="2200" u="sng" dirty="0"/>
          </a:p>
        </p:txBody>
      </p:sp>
    </p:spTree>
    <p:extLst>
      <p:ext uri="{BB962C8B-B14F-4D97-AF65-F5344CB8AC3E}">
        <p14:creationId xmlns:p14="http://schemas.microsoft.com/office/powerpoint/2010/main" val="14567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86696"/>
            <a:ext cx="10515600" cy="1325563"/>
          </a:xfrm>
        </p:spPr>
        <p:txBody>
          <a:bodyPr/>
          <a:lstStyle/>
          <a:p>
            <a:r>
              <a:rPr lang="fr-CH" dirty="0" smtClean="0"/>
              <a:t>Comparaison Faro-Photogrammétrie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431359" y="1503444"/>
            <a:ext cx="3258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Clocher</a:t>
            </a:r>
            <a:endParaRPr lang="fr-CH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8</a:t>
            </a:fld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74" y="2065230"/>
            <a:ext cx="2743202" cy="3909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370" y="1675683"/>
            <a:ext cx="2295525" cy="4724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639927"/>
            <a:ext cx="2702970" cy="47601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73852" y="1023423"/>
            <a:ext cx="21832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200" u="sng" dirty="0" smtClean="0"/>
              <a:t>Coupes verticales</a:t>
            </a:r>
            <a:endParaRPr lang="fr-CH" sz="2200" u="sng" dirty="0"/>
          </a:p>
        </p:txBody>
      </p:sp>
    </p:spTree>
    <p:extLst>
      <p:ext uri="{BB962C8B-B14F-4D97-AF65-F5344CB8AC3E}">
        <p14:creationId xmlns:p14="http://schemas.microsoft.com/office/powerpoint/2010/main" val="22007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86696"/>
            <a:ext cx="10515600" cy="1325563"/>
          </a:xfrm>
        </p:spPr>
        <p:txBody>
          <a:bodyPr/>
          <a:lstStyle/>
          <a:p>
            <a:r>
              <a:rPr lang="fr-CH" dirty="0"/>
              <a:t>Question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22" y="1238867"/>
            <a:ext cx="5218355" cy="521835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8959-F654-4A57-9C3C-C44FAF13C3D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29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1917</TotalTime>
  <Words>94</Words>
  <Application>Microsoft Office PowerPoint</Application>
  <PresentationFormat>Grand écran</PresentationFormat>
  <Paragraphs>35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DES NUAGES 3D ET DES IMAGES VERS UNE MAQUETTE NUMÉRIQUE Travail de Bachelor – défense intermédiaire</vt:lpstr>
      <vt:lpstr>Sommaire</vt:lpstr>
      <vt:lpstr>Plan de façade</vt:lpstr>
      <vt:lpstr>Orthophoto et calcul des repères dans Agisoft</vt:lpstr>
      <vt:lpstr>Contrôle du clocher</vt:lpstr>
      <vt:lpstr>Contrôle du nuage-nuage du Faro</vt:lpstr>
      <vt:lpstr>Comparaison Faro-Photogrammétrie</vt:lpstr>
      <vt:lpstr>Comparaison Faro-Photogrammétrie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Quartier de la Gracieuse</dc:title>
  <dc:creator>Bruno DellaCasa</dc:creator>
  <cp:lastModifiedBy>Bruno DellaCasa</cp:lastModifiedBy>
  <cp:revision>120</cp:revision>
  <cp:lastPrinted>2018-01-11T09:04:00Z</cp:lastPrinted>
  <dcterms:created xsi:type="dcterms:W3CDTF">2018-01-10T16:52:08Z</dcterms:created>
  <dcterms:modified xsi:type="dcterms:W3CDTF">2018-06-29T15:13:20Z</dcterms:modified>
</cp:coreProperties>
</file>