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1" r:id="rId6"/>
    <p:sldId id="264" r:id="rId7"/>
    <p:sldId id="262" r:id="rId8"/>
    <p:sldId id="265" r:id="rId9"/>
    <p:sldId id="266" r:id="rId10"/>
    <p:sldId id="257" r:id="rId11"/>
    <p:sldId id="2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1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263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93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3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5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43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98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61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65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49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3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38D1-1E9B-4280-A5D6-5E10AC36964C}" type="datetimeFigureOut">
              <a:rPr lang="fr-CH" smtClean="0"/>
              <a:t>28.05.2018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352A-2696-42EE-B2CC-3C76A3AE3A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81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31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11556"/>
              <a:ext cx="1065475" cy="23371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Station MS60</a:t>
              </a: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167676" y="3819083"/>
            <a:ext cx="237506" cy="237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199510" y="3573242"/>
            <a:ext cx="237506" cy="237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68926" y="3700329"/>
            <a:ext cx="237506" cy="237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76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79" y="290457"/>
            <a:ext cx="3120000" cy="23400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4232538" y="2012069"/>
            <a:ext cx="172720" cy="172720"/>
            <a:chOff x="2819400" y="2479040"/>
            <a:chExt cx="172720" cy="172720"/>
          </a:xfrm>
        </p:grpSpPr>
        <p:sp>
          <p:nvSpPr>
            <p:cNvPr id="9" name="Rectangle 8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5063897" y="2055249"/>
            <a:ext cx="172720" cy="172720"/>
            <a:chOff x="2819400" y="2479040"/>
            <a:chExt cx="172720" cy="172720"/>
          </a:xfrm>
        </p:grpSpPr>
        <p:sp>
          <p:nvSpPr>
            <p:cNvPr id="15" name="Rectangle 14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5540257" y="1886085"/>
            <a:ext cx="172720" cy="172720"/>
            <a:chOff x="2819400" y="2479040"/>
            <a:chExt cx="172720" cy="172720"/>
          </a:xfrm>
        </p:grpSpPr>
        <p:sp>
          <p:nvSpPr>
            <p:cNvPr id="20" name="Rectangle 19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79" y="290457"/>
            <a:ext cx="2340000" cy="3120000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6613525" y="2969141"/>
            <a:ext cx="172720" cy="172720"/>
            <a:chOff x="2819400" y="2479040"/>
            <a:chExt cx="172720" cy="172720"/>
          </a:xfrm>
        </p:grpSpPr>
        <p:sp>
          <p:nvSpPr>
            <p:cNvPr id="26" name="Rectangle 25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7515682" y="3012321"/>
            <a:ext cx="172720" cy="172720"/>
            <a:chOff x="2819400" y="2479040"/>
            <a:chExt cx="172720" cy="172720"/>
          </a:xfrm>
        </p:grpSpPr>
        <p:sp>
          <p:nvSpPr>
            <p:cNvPr id="31" name="Rectangle 30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80" y="3410457"/>
            <a:ext cx="3119999" cy="23400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79" y="2630457"/>
            <a:ext cx="2340000" cy="3120000"/>
          </a:xfrm>
          <a:prstGeom prst="rect">
            <a:avLst/>
          </a:prstGeom>
        </p:spPr>
      </p:pic>
      <p:grpSp>
        <p:nvGrpSpPr>
          <p:cNvPr id="37" name="Groupe 36"/>
          <p:cNvGrpSpPr/>
          <p:nvPr/>
        </p:nvGrpSpPr>
        <p:grpSpPr>
          <a:xfrm>
            <a:off x="4935115" y="4398805"/>
            <a:ext cx="172720" cy="172720"/>
            <a:chOff x="2819400" y="2479040"/>
            <a:chExt cx="172720" cy="172720"/>
          </a:xfrm>
        </p:grpSpPr>
        <p:sp>
          <p:nvSpPr>
            <p:cNvPr id="38" name="Rectangle 3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3886787" y="4398805"/>
            <a:ext cx="172720" cy="172720"/>
            <a:chOff x="2819400" y="2479040"/>
            <a:chExt cx="172720" cy="172720"/>
          </a:xfrm>
        </p:grpSpPr>
        <p:sp>
          <p:nvSpPr>
            <p:cNvPr id="43" name="Rectangle 42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3030587" y="4441985"/>
            <a:ext cx="172720" cy="172720"/>
            <a:chOff x="2819400" y="2479040"/>
            <a:chExt cx="172720" cy="172720"/>
          </a:xfrm>
        </p:grpSpPr>
        <p:sp>
          <p:nvSpPr>
            <p:cNvPr id="48" name="Rectangle 4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779883" y="4614705"/>
            <a:ext cx="172720" cy="172720"/>
            <a:chOff x="2819400" y="2479040"/>
            <a:chExt cx="172720" cy="172720"/>
          </a:xfrm>
        </p:grpSpPr>
        <p:sp>
          <p:nvSpPr>
            <p:cNvPr id="53" name="Rectangle 52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6294946" y="4787425"/>
            <a:ext cx="172720" cy="172720"/>
            <a:chOff x="2819400" y="2479040"/>
            <a:chExt cx="172720" cy="172720"/>
          </a:xfrm>
        </p:grpSpPr>
        <p:sp>
          <p:nvSpPr>
            <p:cNvPr id="58" name="Rectangle 5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3312092" y="4312445"/>
            <a:ext cx="172720" cy="172720"/>
            <a:chOff x="2819400" y="2479040"/>
            <a:chExt cx="172720" cy="172720"/>
          </a:xfrm>
        </p:grpSpPr>
        <p:sp>
          <p:nvSpPr>
            <p:cNvPr id="68" name="Rectangle 67"/>
            <p:cNvSpPr/>
            <p:nvPr/>
          </p:nvSpPr>
          <p:spPr>
            <a:xfrm>
              <a:off x="2905760" y="256540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5760" y="247904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19400" y="2565400"/>
              <a:ext cx="86360" cy="86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19400" y="2481580"/>
              <a:ext cx="86360" cy="86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2" name="Flèche droite 71"/>
          <p:cNvSpPr/>
          <p:nvPr/>
        </p:nvSpPr>
        <p:spPr>
          <a:xfrm>
            <a:off x="3509096" y="4319049"/>
            <a:ext cx="188642" cy="1727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ZoneTexte 72"/>
          <p:cNvSpPr txBox="1"/>
          <p:nvPr/>
        </p:nvSpPr>
        <p:spPr>
          <a:xfrm>
            <a:off x="3170874" y="3921182"/>
            <a:ext cx="115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 smtClean="0">
                <a:solidFill>
                  <a:schemeClr val="bg1"/>
                </a:solidFill>
              </a:rPr>
              <a:t>Contre l’autre façade</a:t>
            </a:r>
            <a:endParaRPr lang="fr-CH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1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 2"/>
          <p:cNvSpPr/>
          <p:nvPr/>
        </p:nvSpPr>
        <p:spPr>
          <a:xfrm>
            <a:off x="4165600" y="1905000"/>
            <a:ext cx="4109720" cy="2976880"/>
          </a:xfrm>
          <a:custGeom>
            <a:avLst/>
            <a:gdLst>
              <a:gd name="connsiteX0" fmla="*/ 0 w 4109720"/>
              <a:gd name="connsiteY0" fmla="*/ 1295400 h 2976880"/>
              <a:gd name="connsiteX1" fmla="*/ 193040 w 4109720"/>
              <a:gd name="connsiteY1" fmla="*/ 1864360 h 2976880"/>
              <a:gd name="connsiteX2" fmla="*/ 401320 w 4109720"/>
              <a:gd name="connsiteY2" fmla="*/ 2976880 h 2976880"/>
              <a:gd name="connsiteX3" fmla="*/ 3495040 w 4109720"/>
              <a:gd name="connsiteY3" fmla="*/ 2021840 h 2976880"/>
              <a:gd name="connsiteX4" fmla="*/ 3276600 w 4109720"/>
              <a:gd name="connsiteY4" fmla="*/ 1209040 h 2976880"/>
              <a:gd name="connsiteX5" fmla="*/ 4109720 w 4109720"/>
              <a:gd name="connsiteY5" fmla="*/ 1132840 h 2976880"/>
              <a:gd name="connsiteX6" fmla="*/ 3865880 w 4109720"/>
              <a:gd name="connsiteY6" fmla="*/ 0 h 2976880"/>
              <a:gd name="connsiteX7" fmla="*/ 2585720 w 4109720"/>
              <a:gd name="connsiteY7" fmla="*/ 243840 h 2976880"/>
              <a:gd name="connsiteX8" fmla="*/ 396240 w 4109720"/>
              <a:gd name="connsiteY8" fmla="*/ 929640 h 2976880"/>
              <a:gd name="connsiteX9" fmla="*/ 462280 w 4109720"/>
              <a:gd name="connsiteY9" fmla="*/ 1143000 h 2976880"/>
              <a:gd name="connsiteX10" fmla="*/ 0 w 4109720"/>
              <a:gd name="connsiteY10" fmla="*/ 1295400 h 297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9720" h="2976880">
                <a:moveTo>
                  <a:pt x="0" y="1295400"/>
                </a:moveTo>
                <a:lnTo>
                  <a:pt x="193040" y="1864360"/>
                </a:lnTo>
                <a:lnTo>
                  <a:pt x="401320" y="2976880"/>
                </a:lnTo>
                <a:lnTo>
                  <a:pt x="3495040" y="2021840"/>
                </a:lnTo>
                <a:lnTo>
                  <a:pt x="3276600" y="1209040"/>
                </a:lnTo>
                <a:lnTo>
                  <a:pt x="4109720" y="1132840"/>
                </a:lnTo>
                <a:lnTo>
                  <a:pt x="3865880" y="0"/>
                </a:lnTo>
                <a:lnTo>
                  <a:pt x="2585720" y="243840"/>
                </a:lnTo>
                <a:lnTo>
                  <a:pt x="396240" y="929640"/>
                </a:lnTo>
                <a:lnTo>
                  <a:pt x="462280" y="1143000"/>
                </a:lnTo>
                <a:lnTo>
                  <a:pt x="0" y="1295400"/>
                </a:ln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Forme libre 5"/>
          <p:cNvSpPr/>
          <p:nvPr/>
        </p:nvSpPr>
        <p:spPr>
          <a:xfrm>
            <a:off x="3771900" y="3291840"/>
            <a:ext cx="586740" cy="594360"/>
          </a:xfrm>
          <a:custGeom>
            <a:avLst/>
            <a:gdLst>
              <a:gd name="connsiteX0" fmla="*/ 586740 w 586740"/>
              <a:gd name="connsiteY0" fmla="*/ 464820 h 594360"/>
              <a:gd name="connsiteX1" fmla="*/ 152400 w 586740"/>
              <a:gd name="connsiteY1" fmla="*/ 594360 h 594360"/>
              <a:gd name="connsiteX2" fmla="*/ 0 w 586740"/>
              <a:gd name="connsiteY2" fmla="*/ 106680 h 594360"/>
              <a:gd name="connsiteX3" fmla="*/ 419100 w 586740"/>
              <a:gd name="connsiteY3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" h="594360">
                <a:moveTo>
                  <a:pt x="586740" y="464820"/>
                </a:moveTo>
                <a:lnTo>
                  <a:pt x="152400" y="594360"/>
                </a:lnTo>
                <a:lnTo>
                  <a:pt x="0" y="106680"/>
                </a:lnTo>
                <a:lnTo>
                  <a:pt x="41910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Forme libre 6"/>
          <p:cNvSpPr/>
          <p:nvPr/>
        </p:nvSpPr>
        <p:spPr>
          <a:xfrm>
            <a:off x="7551420" y="3078480"/>
            <a:ext cx="297180" cy="426720"/>
          </a:xfrm>
          <a:custGeom>
            <a:avLst/>
            <a:gdLst>
              <a:gd name="connsiteX0" fmla="*/ 0 w 297180"/>
              <a:gd name="connsiteY0" fmla="*/ 426720 h 426720"/>
              <a:gd name="connsiteX1" fmla="*/ 297180 w 297180"/>
              <a:gd name="connsiteY1" fmla="*/ 335280 h 426720"/>
              <a:gd name="connsiteX2" fmla="*/ 220980 w 29718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426720">
                <a:moveTo>
                  <a:pt x="0" y="426720"/>
                </a:moveTo>
                <a:lnTo>
                  <a:pt x="297180" y="335280"/>
                </a:lnTo>
                <a:lnTo>
                  <a:pt x="220980" y="0"/>
                </a:lnTo>
              </a:path>
            </a:pathLst>
          </a:cu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2" name="ZoneTexte 61"/>
          <p:cNvSpPr txBox="1"/>
          <p:nvPr/>
        </p:nvSpPr>
        <p:spPr>
          <a:xfrm rot="20743850">
            <a:off x="5966223" y="278944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Eglise</a:t>
            </a:r>
            <a:endParaRPr lang="fr-CH" sz="1100" dirty="0"/>
          </a:p>
        </p:txBody>
      </p:sp>
      <p:sp>
        <p:nvSpPr>
          <p:cNvPr id="64" name="Forme libre 63"/>
          <p:cNvSpPr/>
          <p:nvPr/>
        </p:nvSpPr>
        <p:spPr>
          <a:xfrm>
            <a:off x="4937760" y="3566160"/>
            <a:ext cx="1767840" cy="1061720"/>
          </a:xfrm>
          <a:custGeom>
            <a:avLst/>
            <a:gdLst>
              <a:gd name="connsiteX0" fmla="*/ 1767840 w 1767840"/>
              <a:gd name="connsiteY0" fmla="*/ 650240 h 1061720"/>
              <a:gd name="connsiteX1" fmla="*/ 1584960 w 1767840"/>
              <a:gd name="connsiteY1" fmla="*/ 66040 h 1061720"/>
              <a:gd name="connsiteX2" fmla="*/ 1386840 w 1767840"/>
              <a:gd name="connsiteY2" fmla="*/ 121920 h 1061720"/>
              <a:gd name="connsiteX3" fmla="*/ 1493520 w 1767840"/>
              <a:gd name="connsiteY3" fmla="*/ 441960 h 1061720"/>
              <a:gd name="connsiteX4" fmla="*/ 1422400 w 1767840"/>
              <a:gd name="connsiteY4" fmla="*/ 462280 h 1061720"/>
              <a:gd name="connsiteX5" fmla="*/ 1280160 w 1767840"/>
              <a:gd name="connsiteY5" fmla="*/ 0 h 1061720"/>
              <a:gd name="connsiteX6" fmla="*/ 0 w 1767840"/>
              <a:gd name="connsiteY6" fmla="*/ 370840 h 1061720"/>
              <a:gd name="connsiteX7" fmla="*/ 218440 w 1767840"/>
              <a:gd name="connsiteY7" fmla="*/ 1061720 h 1061720"/>
              <a:gd name="connsiteX8" fmla="*/ 1488440 w 1767840"/>
              <a:gd name="connsiteY8" fmla="*/ 701040 h 1061720"/>
              <a:gd name="connsiteX9" fmla="*/ 1457960 w 1767840"/>
              <a:gd name="connsiteY9" fmla="*/ 619760 h 1061720"/>
              <a:gd name="connsiteX10" fmla="*/ 1529080 w 1767840"/>
              <a:gd name="connsiteY10" fmla="*/ 594360 h 1061720"/>
              <a:gd name="connsiteX11" fmla="*/ 1574800 w 1767840"/>
              <a:gd name="connsiteY11" fmla="*/ 711200 h 106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7840" h="1061720">
                <a:moveTo>
                  <a:pt x="1767840" y="650240"/>
                </a:moveTo>
                <a:lnTo>
                  <a:pt x="1584960" y="66040"/>
                </a:lnTo>
                <a:lnTo>
                  <a:pt x="1386840" y="121920"/>
                </a:lnTo>
                <a:lnTo>
                  <a:pt x="1493520" y="441960"/>
                </a:lnTo>
                <a:lnTo>
                  <a:pt x="1422400" y="462280"/>
                </a:lnTo>
                <a:lnTo>
                  <a:pt x="1280160" y="0"/>
                </a:lnTo>
                <a:lnTo>
                  <a:pt x="0" y="370840"/>
                </a:lnTo>
                <a:lnTo>
                  <a:pt x="218440" y="1061720"/>
                </a:lnTo>
                <a:lnTo>
                  <a:pt x="1488440" y="701040"/>
                </a:lnTo>
                <a:lnTo>
                  <a:pt x="1457960" y="619760"/>
                </a:lnTo>
                <a:lnTo>
                  <a:pt x="1529080" y="594360"/>
                </a:lnTo>
                <a:lnTo>
                  <a:pt x="1574800" y="711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6339840" y="36931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66510" y="374396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6388559" y="3799602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6391558" y="3864610"/>
            <a:ext cx="198120" cy="55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 rot="20584273">
            <a:off x="5118299" y="391907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Salle communale</a:t>
            </a:r>
            <a:endParaRPr lang="fr-CH" sz="1100" dirty="0"/>
          </a:p>
        </p:txBody>
      </p:sp>
      <p:sp>
        <p:nvSpPr>
          <p:cNvPr id="2" name="Forme libre 1"/>
          <p:cNvSpPr/>
          <p:nvPr/>
        </p:nvSpPr>
        <p:spPr>
          <a:xfrm>
            <a:off x="4315326" y="3348789"/>
            <a:ext cx="3268579" cy="810127"/>
          </a:xfrm>
          <a:custGeom>
            <a:avLst/>
            <a:gdLst>
              <a:gd name="connsiteX0" fmla="*/ 0 w 3268579"/>
              <a:gd name="connsiteY0" fmla="*/ 264695 h 810127"/>
              <a:gd name="connsiteX1" fmla="*/ 80211 w 3268579"/>
              <a:gd name="connsiteY1" fmla="*/ 248653 h 810127"/>
              <a:gd name="connsiteX2" fmla="*/ 124327 w 3268579"/>
              <a:gd name="connsiteY2" fmla="*/ 401053 h 810127"/>
              <a:gd name="connsiteX3" fmla="*/ 469232 w 3268579"/>
              <a:gd name="connsiteY3" fmla="*/ 308811 h 810127"/>
              <a:gd name="connsiteX4" fmla="*/ 393032 w 3268579"/>
              <a:gd name="connsiteY4" fmla="*/ 92243 h 810127"/>
              <a:gd name="connsiteX5" fmla="*/ 449179 w 3268579"/>
              <a:gd name="connsiteY5" fmla="*/ 76200 h 810127"/>
              <a:gd name="connsiteX6" fmla="*/ 605590 w 3268579"/>
              <a:gd name="connsiteY6" fmla="*/ 509337 h 810127"/>
              <a:gd name="connsiteX7" fmla="*/ 2225842 w 3268579"/>
              <a:gd name="connsiteY7" fmla="*/ 52137 h 810127"/>
              <a:gd name="connsiteX8" fmla="*/ 2454442 w 3268579"/>
              <a:gd name="connsiteY8" fmla="*/ 810127 h 810127"/>
              <a:gd name="connsiteX9" fmla="*/ 3268579 w 3268579"/>
              <a:gd name="connsiteY9" fmla="*/ 549443 h 810127"/>
              <a:gd name="connsiteX10" fmla="*/ 3132221 w 3268579"/>
              <a:gd name="connsiteY10" fmla="*/ 16043 h 810127"/>
              <a:gd name="connsiteX11" fmla="*/ 3192379 w 3268579"/>
              <a:gd name="connsiteY11" fmla="*/ 0 h 81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8579" h="810127">
                <a:moveTo>
                  <a:pt x="0" y="264695"/>
                </a:moveTo>
                <a:lnTo>
                  <a:pt x="80211" y="248653"/>
                </a:lnTo>
                <a:lnTo>
                  <a:pt x="124327" y="401053"/>
                </a:lnTo>
                <a:lnTo>
                  <a:pt x="469232" y="308811"/>
                </a:lnTo>
                <a:lnTo>
                  <a:pt x="393032" y="92243"/>
                </a:lnTo>
                <a:lnTo>
                  <a:pt x="449179" y="76200"/>
                </a:lnTo>
                <a:lnTo>
                  <a:pt x="605590" y="509337"/>
                </a:lnTo>
                <a:lnTo>
                  <a:pt x="2225842" y="52137"/>
                </a:lnTo>
                <a:lnTo>
                  <a:pt x="2454442" y="810127"/>
                </a:lnTo>
                <a:lnTo>
                  <a:pt x="3268579" y="549443"/>
                </a:lnTo>
                <a:lnTo>
                  <a:pt x="3132221" y="16043"/>
                </a:lnTo>
                <a:lnTo>
                  <a:pt x="3192379" y="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Forme libre 3"/>
          <p:cNvSpPr/>
          <p:nvPr/>
        </p:nvSpPr>
        <p:spPr>
          <a:xfrm>
            <a:off x="4231105" y="1981200"/>
            <a:ext cx="3986463" cy="1407695"/>
          </a:xfrm>
          <a:custGeom>
            <a:avLst/>
            <a:gdLst>
              <a:gd name="connsiteX0" fmla="*/ 0 w 3986463"/>
              <a:gd name="connsiteY0" fmla="*/ 1407695 h 1407695"/>
              <a:gd name="connsiteX1" fmla="*/ 68179 w 3986463"/>
              <a:gd name="connsiteY1" fmla="*/ 1391653 h 1407695"/>
              <a:gd name="connsiteX2" fmla="*/ 16042 w 3986463"/>
              <a:gd name="connsiteY2" fmla="*/ 1247274 h 1407695"/>
              <a:gd name="connsiteX3" fmla="*/ 376990 w 3986463"/>
              <a:gd name="connsiteY3" fmla="*/ 1126958 h 1407695"/>
              <a:gd name="connsiteX4" fmla="*/ 413084 w 3986463"/>
              <a:gd name="connsiteY4" fmla="*/ 1231232 h 1407695"/>
              <a:gd name="connsiteX5" fmla="*/ 481263 w 3986463"/>
              <a:gd name="connsiteY5" fmla="*/ 1211179 h 1407695"/>
              <a:gd name="connsiteX6" fmla="*/ 389021 w 3986463"/>
              <a:gd name="connsiteY6" fmla="*/ 874295 h 1407695"/>
              <a:gd name="connsiteX7" fmla="*/ 2526632 w 3986463"/>
              <a:gd name="connsiteY7" fmla="*/ 224589 h 1407695"/>
              <a:gd name="connsiteX8" fmla="*/ 3757863 w 3986463"/>
              <a:gd name="connsiteY8" fmla="*/ 0 h 1407695"/>
              <a:gd name="connsiteX9" fmla="*/ 3986463 w 3986463"/>
              <a:gd name="connsiteY9" fmla="*/ 998621 h 1407695"/>
              <a:gd name="connsiteX10" fmla="*/ 3124200 w 3986463"/>
              <a:gd name="connsiteY10" fmla="*/ 1074821 h 1407695"/>
              <a:gd name="connsiteX11" fmla="*/ 3176337 w 3986463"/>
              <a:gd name="connsiteY11" fmla="*/ 1223211 h 1407695"/>
              <a:gd name="connsiteX12" fmla="*/ 3232484 w 3986463"/>
              <a:gd name="connsiteY12" fmla="*/ 1219200 h 1407695"/>
              <a:gd name="connsiteX13" fmla="*/ 3232484 w 3986463"/>
              <a:gd name="connsiteY13" fmla="*/ 1219200 h 140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6463" h="1407695">
                <a:moveTo>
                  <a:pt x="0" y="1407695"/>
                </a:moveTo>
                <a:lnTo>
                  <a:pt x="68179" y="1391653"/>
                </a:lnTo>
                <a:lnTo>
                  <a:pt x="16042" y="1247274"/>
                </a:lnTo>
                <a:lnTo>
                  <a:pt x="376990" y="1126958"/>
                </a:lnTo>
                <a:lnTo>
                  <a:pt x="413084" y="1231232"/>
                </a:lnTo>
                <a:lnTo>
                  <a:pt x="481263" y="1211179"/>
                </a:lnTo>
                <a:lnTo>
                  <a:pt x="389021" y="874295"/>
                </a:lnTo>
                <a:lnTo>
                  <a:pt x="2526632" y="224589"/>
                </a:lnTo>
                <a:lnTo>
                  <a:pt x="3757863" y="0"/>
                </a:lnTo>
                <a:lnTo>
                  <a:pt x="3986463" y="998621"/>
                </a:lnTo>
                <a:lnTo>
                  <a:pt x="3124200" y="1074821"/>
                </a:lnTo>
                <a:lnTo>
                  <a:pt x="3176337" y="1223211"/>
                </a:lnTo>
                <a:lnTo>
                  <a:pt x="3232484" y="1219200"/>
                </a:lnTo>
                <a:lnTo>
                  <a:pt x="3232484" y="12192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orme libre 8"/>
          <p:cNvSpPr/>
          <p:nvPr/>
        </p:nvSpPr>
        <p:spPr>
          <a:xfrm>
            <a:off x="4539916" y="4267200"/>
            <a:ext cx="577516" cy="545432"/>
          </a:xfrm>
          <a:custGeom>
            <a:avLst/>
            <a:gdLst>
              <a:gd name="connsiteX0" fmla="*/ 577516 w 577516"/>
              <a:gd name="connsiteY0" fmla="*/ 437147 h 545432"/>
              <a:gd name="connsiteX1" fmla="*/ 441158 w 577516"/>
              <a:gd name="connsiteY1" fmla="*/ 0 h 545432"/>
              <a:gd name="connsiteX2" fmla="*/ 0 w 577516"/>
              <a:gd name="connsiteY2" fmla="*/ 132347 h 545432"/>
              <a:gd name="connsiteX3" fmla="*/ 32084 w 577516"/>
              <a:gd name="connsiteY3" fmla="*/ 304800 h 545432"/>
              <a:gd name="connsiteX4" fmla="*/ 360947 w 577516"/>
              <a:gd name="connsiteY4" fmla="*/ 216568 h 545432"/>
              <a:gd name="connsiteX5" fmla="*/ 348916 w 577516"/>
              <a:gd name="connsiteY5" fmla="*/ 160421 h 545432"/>
              <a:gd name="connsiteX6" fmla="*/ 381000 w 577516"/>
              <a:gd name="connsiteY6" fmla="*/ 148389 h 545432"/>
              <a:gd name="connsiteX7" fmla="*/ 401052 w 577516"/>
              <a:gd name="connsiteY7" fmla="*/ 252663 h 545432"/>
              <a:gd name="connsiteX8" fmla="*/ 48126 w 577516"/>
              <a:gd name="connsiteY8" fmla="*/ 360947 h 545432"/>
              <a:gd name="connsiteX9" fmla="*/ 84221 w 577516"/>
              <a:gd name="connsiteY9" fmla="*/ 545432 h 545432"/>
              <a:gd name="connsiteX10" fmla="*/ 449179 w 577516"/>
              <a:gd name="connsiteY10" fmla="*/ 433137 h 545432"/>
              <a:gd name="connsiteX11" fmla="*/ 465221 w 577516"/>
              <a:gd name="connsiteY11" fmla="*/ 477253 h 545432"/>
              <a:gd name="connsiteX12" fmla="*/ 465221 w 577516"/>
              <a:gd name="connsiteY12" fmla="*/ 481263 h 54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7516" h="545432">
                <a:moveTo>
                  <a:pt x="577516" y="437147"/>
                </a:moveTo>
                <a:lnTo>
                  <a:pt x="441158" y="0"/>
                </a:lnTo>
                <a:lnTo>
                  <a:pt x="0" y="132347"/>
                </a:lnTo>
                <a:lnTo>
                  <a:pt x="32084" y="304800"/>
                </a:lnTo>
                <a:lnTo>
                  <a:pt x="360947" y="216568"/>
                </a:lnTo>
                <a:lnTo>
                  <a:pt x="348916" y="160421"/>
                </a:lnTo>
                <a:lnTo>
                  <a:pt x="381000" y="148389"/>
                </a:lnTo>
                <a:lnTo>
                  <a:pt x="401052" y="252663"/>
                </a:lnTo>
                <a:lnTo>
                  <a:pt x="48126" y="360947"/>
                </a:lnTo>
                <a:lnTo>
                  <a:pt x="84221" y="545432"/>
                </a:lnTo>
                <a:lnTo>
                  <a:pt x="449179" y="433137"/>
                </a:lnTo>
                <a:lnTo>
                  <a:pt x="465221" y="477253"/>
                </a:lnTo>
                <a:lnTo>
                  <a:pt x="465221" y="481263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orme libre 9"/>
          <p:cNvSpPr/>
          <p:nvPr/>
        </p:nvSpPr>
        <p:spPr>
          <a:xfrm>
            <a:off x="4383505" y="3729789"/>
            <a:ext cx="268706" cy="140369"/>
          </a:xfrm>
          <a:custGeom>
            <a:avLst/>
            <a:gdLst>
              <a:gd name="connsiteX0" fmla="*/ 0 w 268706"/>
              <a:gd name="connsiteY0" fmla="*/ 140369 h 140369"/>
              <a:gd name="connsiteX1" fmla="*/ 268706 w 268706"/>
              <a:gd name="connsiteY1" fmla="*/ 76200 h 140369"/>
              <a:gd name="connsiteX2" fmla="*/ 256674 w 268706"/>
              <a:gd name="connsiteY2" fmla="*/ 0 h 14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06" h="140369">
                <a:moveTo>
                  <a:pt x="0" y="140369"/>
                </a:moveTo>
                <a:lnTo>
                  <a:pt x="268706" y="76200"/>
                </a:lnTo>
                <a:lnTo>
                  <a:pt x="25667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orme libre 10"/>
          <p:cNvSpPr/>
          <p:nvPr/>
        </p:nvSpPr>
        <p:spPr>
          <a:xfrm>
            <a:off x="4403558" y="3705726"/>
            <a:ext cx="372979" cy="276727"/>
          </a:xfrm>
          <a:custGeom>
            <a:avLst/>
            <a:gdLst>
              <a:gd name="connsiteX0" fmla="*/ 0 w 372979"/>
              <a:gd name="connsiteY0" fmla="*/ 276727 h 276727"/>
              <a:gd name="connsiteX1" fmla="*/ 372979 w 372979"/>
              <a:gd name="connsiteY1" fmla="*/ 172453 h 276727"/>
              <a:gd name="connsiteX2" fmla="*/ 336884 w 372979"/>
              <a:gd name="connsiteY2" fmla="*/ 0 h 27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979" h="276727">
                <a:moveTo>
                  <a:pt x="0" y="276727"/>
                </a:moveTo>
                <a:lnTo>
                  <a:pt x="372979" y="172453"/>
                </a:lnTo>
                <a:lnTo>
                  <a:pt x="336884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13"/>
          <p:cNvCxnSpPr>
            <a:stCxn id="10" idx="0"/>
          </p:cNvCxnSpPr>
          <p:nvPr/>
        </p:nvCxnSpPr>
        <p:spPr>
          <a:xfrm>
            <a:off x="4383505" y="387015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433287" y="3854117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489443" y="3847345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550499" y="3830798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615974" y="3812206"/>
            <a:ext cx="16444" cy="108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653071" y="3794325"/>
            <a:ext cx="111694" cy="849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" idx="2"/>
            <a:endCxn id="11" idx="2"/>
          </p:cNvCxnSpPr>
          <p:nvPr/>
        </p:nvCxnSpPr>
        <p:spPr>
          <a:xfrm flipV="1">
            <a:off x="4640179" y="3705726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4656223" y="3761869"/>
            <a:ext cx="100263" cy="24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0584273">
            <a:off x="4702643" y="4495739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WC</a:t>
            </a:r>
            <a:endParaRPr lang="fr-CH" sz="1100" dirty="0"/>
          </a:p>
        </p:txBody>
      </p:sp>
      <p:sp>
        <p:nvSpPr>
          <p:cNvPr id="33" name="ZoneTexte 32"/>
          <p:cNvSpPr txBox="1"/>
          <p:nvPr/>
        </p:nvSpPr>
        <p:spPr>
          <a:xfrm rot="20584273">
            <a:off x="3244898" y="4017883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/>
              <a:t>Entrée clocher</a:t>
            </a:r>
            <a:endParaRPr lang="fr-CH" sz="1100" dirty="0"/>
          </a:p>
        </p:txBody>
      </p:sp>
      <p:sp>
        <p:nvSpPr>
          <p:cNvPr id="19" name="Forme libre 18"/>
          <p:cNvSpPr/>
          <p:nvPr/>
        </p:nvSpPr>
        <p:spPr>
          <a:xfrm>
            <a:off x="4415790" y="3897630"/>
            <a:ext cx="403860" cy="285750"/>
          </a:xfrm>
          <a:custGeom>
            <a:avLst/>
            <a:gdLst>
              <a:gd name="connsiteX0" fmla="*/ 0 w 403860"/>
              <a:gd name="connsiteY0" fmla="*/ 167640 h 285750"/>
              <a:gd name="connsiteX1" fmla="*/ 0 w 403860"/>
              <a:gd name="connsiteY1" fmla="*/ 167640 h 285750"/>
              <a:gd name="connsiteX2" fmla="*/ 259080 w 403860"/>
              <a:gd name="connsiteY2" fmla="*/ 99060 h 285750"/>
              <a:gd name="connsiteX3" fmla="*/ 247650 w 403860"/>
              <a:gd name="connsiteY3" fmla="*/ 41910 h 285750"/>
              <a:gd name="connsiteX4" fmla="*/ 365760 w 403860"/>
              <a:gd name="connsiteY4" fmla="*/ 0 h 285750"/>
              <a:gd name="connsiteX5" fmla="*/ 403860 w 403860"/>
              <a:gd name="connsiteY5" fmla="*/ 171450 h 285750"/>
              <a:gd name="connsiteX6" fmla="*/ 34290 w 403860"/>
              <a:gd name="connsiteY6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860" h="285750">
                <a:moveTo>
                  <a:pt x="0" y="167640"/>
                </a:moveTo>
                <a:lnTo>
                  <a:pt x="0" y="167640"/>
                </a:lnTo>
                <a:lnTo>
                  <a:pt x="259080" y="99060"/>
                </a:lnTo>
                <a:lnTo>
                  <a:pt x="247650" y="41910"/>
                </a:lnTo>
                <a:lnTo>
                  <a:pt x="365760" y="0"/>
                </a:lnTo>
                <a:lnTo>
                  <a:pt x="403860" y="171450"/>
                </a:lnTo>
                <a:lnTo>
                  <a:pt x="34290" y="28575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153668" y="341770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4610062" y="3227302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38" name="Ellipse 37"/>
          <p:cNvSpPr/>
          <p:nvPr/>
        </p:nvSpPr>
        <p:spPr>
          <a:xfrm>
            <a:off x="5474862" y="304387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39" name="Ellipse 38"/>
          <p:cNvSpPr/>
          <p:nvPr/>
        </p:nvSpPr>
        <p:spPr>
          <a:xfrm>
            <a:off x="6688026" y="263813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0" name="Ellipse 39"/>
          <p:cNvSpPr/>
          <p:nvPr/>
        </p:nvSpPr>
        <p:spPr>
          <a:xfrm>
            <a:off x="6839902" y="3072223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1" name="Ellipse 40"/>
          <p:cNvSpPr/>
          <p:nvPr/>
        </p:nvSpPr>
        <p:spPr>
          <a:xfrm>
            <a:off x="6970595" y="357651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2" name="Ellipse 41"/>
          <p:cNvSpPr/>
          <p:nvPr/>
        </p:nvSpPr>
        <p:spPr>
          <a:xfrm>
            <a:off x="7398551" y="318922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3" name="Ellipse 42"/>
          <p:cNvSpPr/>
          <p:nvPr/>
        </p:nvSpPr>
        <p:spPr>
          <a:xfrm>
            <a:off x="7539990" y="2424161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4" name="Ellipse 43"/>
          <p:cNvSpPr/>
          <p:nvPr/>
        </p:nvSpPr>
        <p:spPr>
          <a:xfrm>
            <a:off x="6546586" y="4240661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5" name="Ellipse 44"/>
          <p:cNvSpPr/>
          <p:nvPr/>
        </p:nvSpPr>
        <p:spPr>
          <a:xfrm>
            <a:off x="6346624" y="3985793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6" name="Ellipse 45"/>
          <p:cNvSpPr/>
          <p:nvPr/>
        </p:nvSpPr>
        <p:spPr>
          <a:xfrm>
            <a:off x="6008834" y="404582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7" name="Ellipse 46"/>
          <p:cNvSpPr/>
          <p:nvPr/>
        </p:nvSpPr>
        <p:spPr>
          <a:xfrm>
            <a:off x="5152828" y="3916846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48" name="Ellipse 47"/>
          <p:cNvSpPr/>
          <p:nvPr/>
        </p:nvSpPr>
        <p:spPr>
          <a:xfrm>
            <a:off x="5461794" y="4441934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  <p:sp>
        <p:nvSpPr>
          <p:cNvPr id="50" name="ZoneTexte 49"/>
          <p:cNvSpPr txBox="1"/>
          <p:nvPr/>
        </p:nvSpPr>
        <p:spPr>
          <a:xfrm rot="20584273">
            <a:off x="5327148" y="4512550"/>
            <a:ext cx="7521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100" dirty="0" smtClean="0"/>
              <a:t>Scan sur</a:t>
            </a:r>
          </a:p>
          <a:p>
            <a:pPr algn="ctr"/>
            <a:r>
              <a:rPr lang="fr-CH" sz="1100" dirty="0" smtClean="0"/>
              <a:t>rebord de</a:t>
            </a:r>
          </a:p>
          <a:p>
            <a:pPr algn="ctr"/>
            <a:r>
              <a:rPr lang="fr-CH" sz="1100" dirty="0" smtClean="0"/>
              <a:t>fenêtre</a:t>
            </a:r>
            <a:endParaRPr lang="fr-CH" sz="1100" dirty="0"/>
          </a:p>
        </p:txBody>
      </p:sp>
      <p:sp>
        <p:nvSpPr>
          <p:cNvPr id="51" name="Ellipse 50"/>
          <p:cNvSpPr/>
          <p:nvPr/>
        </p:nvSpPr>
        <p:spPr>
          <a:xfrm>
            <a:off x="4189698" y="3875609"/>
            <a:ext cx="185354" cy="1853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745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5245509" y="2452935"/>
            <a:ext cx="2798261" cy="304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4404117" y="2291475"/>
            <a:ext cx="449137" cy="331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962388" y="2922580"/>
            <a:ext cx="184396" cy="2138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5073839" y="2861364"/>
            <a:ext cx="1180404" cy="10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185290" y="2789654"/>
            <a:ext cx="2009839" cy="33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4908536" y="4270159"/>
            <a:ext cx="363291" cy="71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889459" y="4385211"/>
            <a:ext cx="257325" cy="675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4379873" y="2362290"/>
            <a:ext cx="333610" cy="1705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32" idx="3"/>
          </p:cNvCxnSpPr>
          <p:nvPr/>
        </p:nvCxnSpPr>
        <p:spPr>
          <a:xfrm flipV="1">
            <a:off x="4889459" y="3861752"/>
            <a:ext cx="272080" cy="247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3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6153523" y="4503964"/>
            <a:ext cx="2011816" cy="86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5309304" y="5224532"/>
            <a:ext cx="507643" cy="161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6126984" y="4420118"/>
            <a:ext cx="1193445" cy="887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5947042" y="4842859"/>
            <a:ext cx="48311" cy="381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6074438" y="4678821"/>
            <a:ext cx="505156" cy="578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5349834" y="4719639"/>
            <a:ext cx="2425559" cy="415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472167" y="4379469"/>
            <a:ext cx="358577" cy="24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6754320" y="4600434"/>
            <a:ext cx="996593" cy="85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7709673" y="3819083"/>
            <a:ext cx="217870" cy="799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8083368" y="4532908"/>
            <a:ext cx="228824" cy="186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7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5349834" y="4719639"/>
            <a:ext cx="2425559" cy="415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472167" y="4379469"/>
            <a:ext cx="358577" cy="24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 flipV="1">
            <a:off x="6754320" y="4600434"/>
            <a:ext cx="996593" cy="85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7709673" y="3819083"/>
            <a:ext cx="217870" cy="799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8083368" y="4532908"/>
            <a:ext cx="228824" cy="186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9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8216487" y="2612820"/>
            <a:ext cx="30801" cy="1199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7622153" y="3990500"/>
            <a:ext cx="498391" cy="8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828218" y="3726170"/>
            <a:ext cx="242050" cy="170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8263696" y="4092469"/>
            <a:ext cx="95258" cy="195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9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>
            <a:stCxn id="38" idx="0"/>
          </p:cNvCxnSpPr>
          <p:nvPr/>
        </p:nvCxnSpPr>
        <p:spPr>
          <a:xfrm flipH="1" flipV="1">
            <a:off x="8247288" y="2612820"/>
            <a:ext cx="111666" cy="262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8043770" y="3156844"/>
            <a:ext cx="219927" cy="128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7867591" y="2928000"/>
            <a:ext cx="369067" cy="3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8366041" y="3123089"/>
            <a:ext cx="30248" cy="1172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7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Zone de dessin 5"/>
          <p:cNvGrpSpPr>
            <a:grpSpLocks noChangeAspect="1"/>
          </p:cNvGrpSpPr>
          <p:nvPr/>
        </p:nvGrpSpPr>
        <p:grpSpPr>
          <a:xfrm>
            <a:off x="1874983" y="868219"/>
            <a:ext cx="9120249" cy="5610937"/>
            <a:chOff x="0" y="0"/>
            <a:chExt cx="5486400" cy="3375329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69" y="174929"/>
              <a:ext cx="4691720" cy="3200400"/>
            </a:xfrm>
            <a:prstGeom prst="rect">
              <a:avLst/>
            </a:prstGeom>
          </p:spPr>
        </p:pic>
        <p:sp>
          <p:nvSpPr>
            <p:cNvPr id="21" name="Ellipse 20"/>
            <p:cNvSpPr/>
            <p:nvPr/>
          </p:nvSpPr>
          <p:spPr>
            <a:xfrm>
              <a:off x="3833340" y="206166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1903" y="881868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23408" y="71330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3569" y="174929"/>
              <a:ext cx="1343771" cy="53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4299" y="251562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  <p:sp>
          <p:nvSpPr>
            <p:cNvPr id="26" name="Zone de texte 9"/>
            <p:cNvSpPr txBox="1"/>
            <p:nvPr/>
          </p:nvSpPr>
          <p:spPr>
            <a:xfrm>
              <a:off x="962108" y="242117"/>
              <a:ext cx="1065475" cy="18288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CH" sz="11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Points calages (damier)</a:t>
              </a:r>
              <a:endParaRPr lang="fr-CH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24465" y="2522184"/>
              <a:ext cx="142875" cy="1428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H"/>
            </a:p>
          </p:txBody>
        </p:sp>
      </p:grpSp>
      <p:sp>
        <p:nvSpPr>
          <p:cNvPr id="12" name="Ellipse 11"/>
          <p:cNvSpPr/>
          <p:nvPr/>
        </p:nvSpPr>
        <p:spPr>
          <a:xfrm>
            <a:off x="5775134" y="4583708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Ellipse 12"/>
          <p:cNvSpPr/>
          <p:nvPr/>
        </p:nvSpPr>
        <p:spPr>
          <a:xfrm>
            <a:off x="6516814" y="43852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Ellipse 13"/>
          <p:cNvSpPr/>
          <p:nvPr/>
        </p:nvSpPr>
        <p:spPr>
          <a:xfrm>
            <a:off x="7236094" y="417664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Ellipse 14"/>
          <p:cNvSpPr/>
          <p:nvPr/>
        </p:nvSpPr>
        <p:spPr>
          <a:xfrm>
            <a:off x="7353414" y="3880410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Ellipse 15"/>
          <p:cNvSpPr/>
          <p:nvPr/>
        </p:nvSpPr>
        <p:spPr>
          <a:xfrm>
            <a:off x="7551680" y="3551983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7789186" y="325716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7630085" y="2847619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7293854" y="2756974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6279308" y="2966372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5285374" y="4182611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5126757" y="3659027"/>
            <a:ext cx="237506" cy="2375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3178753" y="167018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4" name="Zone de texte 9"/>
          <p:cNvSpPr txBox="1"/>
          <p:nvPr/>
        </p:nvSpPr>
        <p:spPr>
          <a:xfrm>
            <a:off x="3474330" y="1678248"/>
            <a:ext cx="1771179" cy="3040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H" sz="1100" dirty="0" smtClean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Station Faro</a:t>
            </a:r>
            <a:endParaRPr lang="fr-CH" sz="11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651953" y="4094654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4833579" y="2612820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7049638" y="2215428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8240201" y="287572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8128536" y="3871747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7806264" y="4654981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41" name="Ellipse 40"/>
          <p:cNvSpPr/>
          <p:nvPr/>
        </p:nvSpPr>
        <p:spPr>
          <a:xfrm>
            <a:off x="5893887" y="5267282"/>
            <a:ext cx="237506" cy="237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7342977" y="2346882"/>
            <a:ext cx="785559" cy="106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6435108" y="2463777"/>
            <a:ext cx="664614" cy="468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 flipV="1">
            <a:off x="4478674" y="2215428"/>
            <a:ext cx="2570965" cy="118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29" idx="0"/>
          </p:cNvCxnSpPr>
          <p:nvPr/>
        </p:nvCxnSpPr>
        <p:spPr>
          <a:xfrm>
            <a:off x="7237306" y="2463777"/>
            <a:ext cx="175301" cy="293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0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72</Words>
  <Application>Microsoft Office PowerPoint</Application>
  <PresentationFormat>Grand écran</PresentationFormat>
  <Paragraphs>25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Della Casa Bruno</dc:creator>
  <cp:lastModifiedBy>Della Casa Bruno</cp:lastModifiedBy>
  <cp:revision>11</cp:revision>
  <dcterms:created xsi:type="dcterms:W3CDTF">2018-05-23T09:41:02Z</dcterms:created>
  <dcterms:modified xsi:type="dcterms:W3CDTF">2018-05-28T09:42:07Z</dcterms:modified>
</cp:coreProperties>
</file>