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7" autoAdjust="0"/>
    <p:restoredTop sz="94767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Методы объекта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Контекст вызова.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r>
              <a:rPr lang="en-US" sz="2800" dirty="0" err="1">
                <a:latin typeface="Calibri" pitchFamily="34" charset="0"/>
              </a:rPr>
              <a:t>Явное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 err="1">
                <a:latin typeface="Calibri" pitchFamily="34" charset="0"/>
              </a:rPr>
              <a:t>указание</a:t>
            </a:r>
            <a:r>
              <a:rPr lang="en-US" sz="2800" dirty="0">
                <a:latin typeface="Calibri" pitchFamily="34" charset="0"/>
              </a:rPr>
              <a:t> this: "call", "apply"</a:t>
            </a:r>
          </a:p>
        </p:txBody>
      </p:sp>
      <p:sp>
        <p:nvSpPr>
          <p:cNvPr id="3" name="Стрелка вниз 2"/>
          <p:cNvSpPr/>
          <p:nvPr/>
        </p:nvSpPr>
        <p:spPr>
          <a:xfrm>
            <a:off x="1043608" y="908720"/>
            <a:ext cx="1368152" cy="7200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6012160" y="908720"/>
            <a:ext cx="1368152" cy="7200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0608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</a:rPr>
              <a:t>               </a:t>
            </a:r>
            <a:r>
              <a:rPr lang="ru-RU" b="1" dirty="0">
                <a:latin typeface="Calibri" pitchFamily="34" charset="0"/>
              </a:rPr>
              <a:t>Метод </a:t>
            </a:r>
            <a:r>
              <a:rPr lang="en-US" b="1" dirty="0">
                <a:latin typeface="Calibri" pitchFamily="34" charset="0"/>
              </a:rPr>
              <a:t>call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19888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</a:rPr>
              <a:t>	</a:t>
            </a:r>
            <a:r>
              <a:rPr lang="ru-RU" b="1" dirty="0">
                <a:latin typeface="Calibri" pitchFamily="34" charset="0"/>
              </a:rPr>
              <a:t>Метод </a:t>
            </a:r>
            <a:r>
              <a:rPr lang="en-US" b="1" dirty="0">
                <a:latin typeface="Calibri" pitchFamily="34" charset="0"/>
              </a:rPr>
              <a:t>apply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564904"/>
            <a:ext cx="32403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func.</a:t>
            </a: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call</a:t>
            </a:r>
            <a:r>
              <a:rPr lang="en-US" dirty="0">
                <a:latin typeface="Calibri" pitchFamily="34" charset="0"/>
              </a:rPr>
              <a:t>(context, </a:t>
            </a:r>
            <a:r>
              <a:rPr lang="en-US" dirty="0" err="1">
                <a:latin typeface="Calibri" pitchFamily="34" charset="0"/>
              </a:rPr>
              <a:t>arg1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arg2</a:t>
            </a:r>
            <a:r>
              <a:rPr lang="en-US" dirty="0">
                <a:latin typeface="Calibri" pitchFamily="34" charset="0"/>
              </a:rPr>
              <a:t>, ...)</a:t>
            </a:r>
            <a:r>
              <a:rPr lang="ru-RU"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25649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4048" y="2564904"/>
            <a:ext cx="352839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func.</a:t>
            </a: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apply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context, [</a:t>
            </a:r>
            <a:r>
              <a:rPr lang="en-US" dirty="0" err="1">
                <a:latin typeface="Calibri" pitchFamily="34" charset="0"/>
              </a:rPr>
              <a:t>arg1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arg2</a:t>
            </a:r>
            <a:r>
              <a:rPr lang="en-US" dirty="0">
                <a:latin typeface="Calibri" pitchFamily="34" charset="0"/>
              </a:rPr>
              <a:t>, …])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70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27206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Например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88622" y="4095655"/>
            <a:ext cx="7056784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function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showFullName</a:t>
            </a:r>
            <a:r>
              <a:rPr lang="en-US" dirty="0">
                <a:latin typeface="Calibri" pitchFamily="34" charset="0"/>
              </a:rPr>
              <a:t>() { alert( </a:t>
            </a:r>
            <a:r>
              <a:rPr lang="en-US" dirty="0" err="1">
                <a:latin typeface="Calibri" pitchFamily="34" charset="0"/>
              </a:rPr>
              <a:t>this.firstName</a:t>
            </a:r>
            <a:r>
              <a:rPr lang="en-US" dirty="0">
                <a:latin typeface="Calibri" pitchFamily="34" charset="0"/>
              </a:rPr>
              <a:t> + " " + </a:t>
            </a:r>
            <a:r>
              <a:rPr lang="en-US" dirty="0" err="1">
                <a:latin typeface="Calibri" pitchFamily="34" charset="0"/>
              </a:rPr>
              <a:t>this.lastName</a:t>
            </a:r>
            <a:r>
              <a:rPr lang="en-US" dirty="0">
                <a:latin typeface="Calibri" pitchFamily="34" charset="0"/>
              </a:rPr>
              <a:t> ); }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user = { </a:t>
            </a:r>
            <a:r>
              <a:rPr lang="en-US" dirty="0" err="1">
                <a:latin typeface="Calibri" pitchFamily="34" charset="0"/>
              </a:rPr>
              <a:t>firstName</a:t>
            </a:r>
            <a:r>
              <a:rPr lang="en-US" dirty="0">
                <a:latin typeface="Calibri" pitchFamily="34" charset="0"/>
              </a:rPr>
              <a:t>: "</a:t>
            </a:r>
            <a:r>
              <a:rPr lang="uk-UA" dirty="0" err="1">
                <a:latin typeface="Calibri" pitchFamily="34" charset="0"/>
              </a:rPr>
              <a:t>Василий</a:t>
            </a:r>
            <a:r>
              <a:rPr lang="uk-UA" dirty="0">
                <a:latin typeface="Calibri" pitchFamily="34" charset="0"/>
              </a:rPr>
              <a:t>", </a:t>
            </a:r>
            <a:r>
              <a:rPr lang="en-US" dirty="0" err="1">
                <a:latin typeface="Calibri" pitchFamily="34" charset="0"/>
              </a:rPr>
              <a:t>lastName</a:t>
            </a:r>
            <a:r>
              <a:rPr lang="en-US" dirty="0">
                <a:latin typeface="Calibri" pitchFamily="34" charset="0"/>
              </a:rPr>
              <a:t>: "</a:t>
            </a:r>
            <a:r>
              <a:rPr lang="uk-UA" dirty="0">
                <a:latin typeface="Calibri" pitchFamily="34" charset="0"/>
              </a:rPr>
              <a:t>Петров" }; 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uk-UA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// </a:t>
            </a:r>
            <a:r>
              <a:rPr lang="uk-UA" dirty="0" err="1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функция</a:t>
            </a:r>
            <a:r>
              <a:rPr lang="uk-UA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uk-UA" dirty="0" err="1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вызовется</a:t>
            </a:r>
            <a:r>
              <a:rPr lang="uk-UA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 с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this=user </a:t>
            </a:r>
          </a:p>
          <a:p>
            <a:r>
              <a:rPr lang="en-US" dirty="0" err="1">
                <a:latin typeface="Calibri" pitchFamily="34" charset="0"/>
              </a:rPr>
              <a:t>showFullName.</a:t>
            </a: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call</a:t>
            </a:r>
            <a:r>
              <a:rPr lang="en-US" dirty="0">
                <a:latin typeface="Calibri" pitchFamily="34" charset="0"/>
              </a:rPr>
              <a:t>(user)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// "</a:t>
            </a:r>
            <a:r>
              <a:rPr lang="uk-UA" dirty="0" err="1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Василий</a:t>
            </a:r>
            <a:r>
              <a:rPr lang="uk-UA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 Петров"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1080120"/>
          </a:xfrm>
        </p:spPr>
        <p:txBody>
          <a:bodyPr/>
          <a:lstStyle/>
          <a:p>
            <a:r>
              <a:rPr lang="ru-RU" sz="2800" dirty="0">
                <a:latin typeface="Calibri" pitchFamily="34" charset="0"/>
              </a:rPr>
              <a:t>Метод </a:t>
            </a:r>
            <a:r>
              <a:rPr lang="en-US" sz="2800" dirty="0">
                <a:latin typeface="Calibri" pitchFamily="34" charset="0"/>
              </a:rPr>
              <a:t>bind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2088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Синтаксис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wrapper = </a:t>
            </a:r>
            <a:r>
              <a:rPr lang="en-US" dirty="0" err="1">
                <a:latin typeface="Calibri" pitchFamily="34" charset="0"/>
              </a:rPr>
              <a:t>func.</a:t>
            </a:r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bind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context[, </a:t>
            </a:r>
            <a:r>
              <a:rPr lang="en-US" dirty="0" err="1">
                <a:latin typeface="Calibri" pitchFamily="34" charset="0"/>
              </a:rPr>
              <a:t>arg1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arg2</a:t>
            </a:r>
            <a:r>
              <a:rPr lang="en-US" dirty="0">
                <a:latin typeface="Calibri" pitchFamily="34" charset="0"/>
              </a:rPr>
              <a:t>...])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708920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f</a:t>
            </a:r>
            <a:r>
              <a:rPr lang="ru-RU" dirty="0" err="1">
                <a:latin typeface="Calibri" pitchFamily="34" charset="0"/>
              </a:rPr>
              <a:t>unc</a:t>
            </a:r>
            <a:r>
              <a:rPr lang="en-US" dirty="0">
                <a:latin typeface="Calibri" pitchFamily="34" charset="0"/>
              </a:rPr>
              <a:t> - </a:t>
            </a:r>
            <a:r>
              <a:rPr lang="ru-RU" dirty="0">
                <a:latin typeface="Calibri" pitchFamily="34" charset="0"/>
              </a:rPr>
              <a:t>произвольная функция</a:t>
            </a:r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context</a:t>
            </a:r>
            <a:r>
              <a:rPr lang="ru-RU" dirty="0">
                <a:latin typeface="Calibri" pitchFamily="34" charset="0"/>
              </a:rPr>
              <a:t> - контекст, который привязывается к </a:t>
            </a:r>
            <a:r>
              <a:rPr lang="ru-RU" dirty="0" err="1">
                <a:latin typeface="Calibri" pitchFamily="34" charset="0"/>
              </a:rPr>
              <a:t>func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ru-RU" dirty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 arg1, arg2, …</a:t>
            </a:r>
            <a:r>
              <a:rPr lang="en-US" dirty="0">
                <a:latin typeface="Calibri" pitchFamily="34" charset="0"/>
              </a:rPr>
              <a:t> - </a:t>
            </a:r>
            <a:r>
              <a:rPr lang="ru-RU" dirty="0">
                <a:latin typeface="Calibri" pitchFamily="34" charset="0"/>
              </a:rPr>
              <a:t>аргументы, которые будут добавлены к каждому вызову функции.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wrapper</a:t>
            </a:r>
            <a:r>
              <a:rPr lang="ru-RU" dirty="0">
                <a:latin typeface="Calibri" pitchFamily="34" charset="0"/>
              </a:rPr>
              <a:t> – это обёртка, фиксирующая контекст и передающая вызов в </a:t>
            </a:r>
            <a:r>
              <a:rPr lang="ru-RU" dirty="0" err="1">
                <a:latin typeface="Calibri" pitchFamily="34" charset="0"/>
              </a:rPr>
              <a:t>func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endParaRPr lang="ru-RU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alibri" pitchFamily="34" charset="0"/>
              </a:rPr>
              <a:t>Карринг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err="1">
                <a:latin typeface="Calibri" pitchFamily="34" charset="0"/>
              </a:rPr>
              <a:t>Карринг</a:t>
            </a:r>
            <a:r>
              <a:rPr lang="ru-RU" b="1" dirty="0">
                <a:latin typeface="Calibri" pitchFamily="34" charset="0"/>
              </a:rPr>
              <a:t> (</a:t>
            </a:r>
            <a:r>
              <a:rPr lang="ru-RU" b="1" dirty="0" err="1">
                <a:latin typeface="Calibri" pitchFamily="34" charset="0"/>
              </a:rPr>
              <a:t>currying</a:t>
            </a:r>
            <a:r>
              <a:rPr lang="ru-RU" b="1" dirty="0">
                <a:latin typeface="Calibri" pitchFamily="34" charset="0"/>
              </a:rPr>
              <a:t>) </a:t>
            </a:r>
            <a:r>
              <a:rPr lang="ru-RU" dirty="0">
                <a:latin typeface="Calibri" pitchFamily="34" charset="0"/>
              </a:rPr>
              <a:t>или </a:t>
            </a:r>
            <a:r>
              <a:rPr lang="ru-RU" b="1" dirty="0" err="1">
                <a:latin typeface="Calibri" pitchFamily="34" charset="0"/>
              </a:rPr>
              <a:t>каррирование</a:t>
            </a:r>
            <a:r>
              <a:rPr lang="ru-RU" dirty="0">
                <a:latin typeface="Calibri" pitchFamily="34" charset="0"/>
              </a:rPr>
              <a:t> – термин функционального программирования, который означает создание новой функции путём фиксирования аргументов существующей.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Например</a:t>
            </a:r>
            <a:r>
              <a:rPr lang="en-US" dirty="0">
                <a:latin typeface="Calibri" pitchFamily="34" charset="0"/>
              </a:rPr>
              <a:t>:  </a:t>
            </a: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Говорят, что </a:t>
            </a:r>
            <a:r>
              <a:rPr lang="en-US" dirty="0">
                <a:latin typeface="Calibri" pitchFamily="34" charset="0"/>
              </a:rPr>
              <a:t>triple</a:t>
            </a:r>
            <a:r>
              <a:rPr lang="ru-RU" dirty="0">
                <a:latin typeface="Calibri" pitchFamily="34" charset="0"/>
              </a:rPr>
              <a:t> является </a:t>
            </a:r>
            <a:r>
              <a:rPr lang="ru-RU" b="1" dirty="0">
                <a:latin typeface="Calibri" pitchFamily="34" charset="0"/>
              </a:rPr>
              <a:t>«частичной функцией» </a:t>
            </a:r>
            <a:r>
              <a:rPr lang="ru-RU" dirty="0">
                <a:latin typeface="Calibri" pitchFamily="34" charset="0"/>
              </a:rPr>
              <a:t>(</a:t>
            </a:r>
            <a:r>
              <a:rPr lang="ru-RU" dirty="0" err="1">
                <a:latin typeface="Calibri" pitchFamily="34" charset="0"/>
              </a:rPr>
              <a:t>partial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function</a:t>
            </a:r>
            <a:r>
              <a:rPr lang="ru-RU" dirty="0">
                <a:latin typeface="Calibri" pitchFamily="34" charset="0"/>
              </a:rPr>
              <a:t>) от </a:t>
            </a:r>
            <a:r>
              <a:rPr lang="ru-RU" dirty="0" err="1">
                <a:latin typeface="Calibri" pitchFamily="34" charset="0"/>
              </a:rPr>
              <a:t>mul</a:t>
            </a:r>
            <a:r>
              <a:rPr lang="ru-RU" dirty="0">
                <a:latin typeface="Calibri" pitchFamily="34" charset="0"/>
              </a:rPr>
              <a:t>.</a:t>
            </a: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3284984"/>
            <a:ext cx="5688632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function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mul</a:t>
            </a:r>
            <a:r>
              <a:rPr lang="en-US" dirty="0">
                <a:latin typeface="Calibri" pitchFamily="34" charset="0"/>
              </a:rPr>
              <a:t>(a, b) {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return</a:t>
            </a:r>
            <a:r>
              <a:rPr lang="en-US" dirty="0">
                <a:latin typeface="Calibri" pitchFamily="34" charset="0"/>
              </a:rPr>
              <a:t> a * b; };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alibri" pitchFamily="34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triple = </a:t>
            </a:r>
            <a:r>
              <a:rPr lang="en-US" dirty="0" err="1">
                <a:latin typeface="Calibri" pitchFamily="34" charset="0"/>
              </a:rPr>
              <a:t>mul.bind</a:t>
            </a:r>
            <a:r>
              <a:rPr lang="en-US" dirty="0">
                <a:latin typeface="Calibri" pitchFamily="34" charset="0"/>
              </a:rPr>
              <a:t>(null, 3); // </a:t>
            </a:r>
            <a:r>
              <a:rPr lang="uk-UA" i="1" dirty="0">
                <a:latin typeface="Calibri" pitchFamily="34" charset="0"/>
              </a:rPr>
              <a:t>контекст </a:t>
            </a:r>
            <a:r>
              <a:rPr lang="uk-UA" i="1" dirty="0" err="1">
                <a:latin typeface="Calibri" pitchFamily="34" charset="0"/>
              </a:rPr>
              <a:t>фиксируем</a:t>
            </a:r>
            <a:r>
              <a:rPr lang="uk-UA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null, </a:t>
            </a:r>
            <a:r>
              <a:rPr lang="uk-UA" i="1" dirty="0">
                <a:latin typeface="Calibri" pitchFamily="34" charset="0"/>
              </a:rPr>
              <a:t>он не </a:t>
            </a:r>
            <a:r>
              <a:rPr lang="uk-UA" i="1" dirty="0" err="1">
                <a:latin typeface="Calibri" pitchFamily="34" charset="0"/>
              </a:rPr>
              <a:t>используется</a:t>
            </a:r>
            <a:r>
              <a:rPr lang="uk-UA" i="1" dirty="0">
                <a:latin typeface="Calibri" pitchFamily="34" charset="0"/>
              </a:rPr>
              <a:t> </a:t>
            </a:r>
          </a:p>
          <a:p>
            <a:endParaRPr lang="en-US" i="1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alert( triple(3) ); // = </a:t>
            </a:r>
            <a:r>
              <a:rPr lang="en-US" dirty="0" err="1">
                <a:latin typeface="Calibri" pitchFamily="34" charset="0"/>
              </a:rPr>
              <a:t>mul</a:t>
            </a:r>
            <a:r>
              <a:rPr lang="en-US" dirty="0">
                <a:latin typeface="Calibri" pitchFamily="34" charset="0"/>
              </a:rPr>
              <a:t>(3, 3) = 9 </a:t>
            </a:r>
          </a:p>
          <a:p>
            <a:r>
              <a:rPr lang="en-US" dirty="0">
                <a:latin typeface="Calibri" pitchFamily="34" charset="0"/>
              </a:rPr>
              <a:t>alert( triple(4) ); // = </a:t>
            </a:r>
            <a:r>
              <a:rPr lang="en-US" dirty="0" err="1">
                <a:latin typeface="Calibri" pitchFamily="34" charset="0"/>
              </a:rPr>
              <a:t>mul</a:t>
            </a:r>
            <a:r>
              <a:rPr lang="en-US" dirty="0">
                <a:latin typeface="Calibri" pitchFamily="34" charset="0"/>
              </a:rPr>
              <a:t>(3, 4) = 12 </a:t>
            </a:r>
          </a:p>
          <a:p>
            <a:r>
              <a:rPr lang="en-US" dirty="0">
                <a:latin typeface="Calibri" pitchFamily="34" charset="0"/>
              </a:rPr>
              <a:t>alert( triple(5) ); // = </a:t>
            </a:r>
            <a:r>
              <a:rPr lang="en-US" dirty="0" err="1">
                <a:latin typeface="Calibri" pitchFamily="34" charset="0"/>
              </a:rPr>
              <a:t>mul</a:t>
            </a:r>
            <a:r>
              <a:rPr lang="en-US" dirty="0">
                <a:latin typeface="Calibri" pitchFamily="34" charset="0"/>
              </a:rPr>
              <a:t>(3, 5) = 15 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ru-RU" dirty="0">
                <a:latin typeface="Calibri" pitchFamily="34" charset="0"/>
              </a:rPr>
              <a:t>Декораторы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Calibri" pitchFamily="34" charset="0"/>
              </a:rPr>
              <a:t>Декоратор </a:t>
            </a:r>
            <a:r>
              <a:rPr lang="ru-RU" dirty="0">
                <a:latin typeface="Calibri" pitchFamily="34" charset="0"/>
              </a:rPr>
              <a:t>– приём программирования, который позволяет взять существующую функцию и изменить/расширить ее поведение.</a:t>
            </a:r>
          </a:p>
          <a:p>
            <a:pPr algn="just"/>
            <a:r>
              <a:rPr lang="ru-RU" dirty="0">
                <a:latin typeface="Calibri" pitchFamily="34" charset="0"/>
              </a:rPr>
              <a:t> </a:t>
            </a:r>
          </a:p>
          <a:p>
            <a:pPr algn="just"/>
            <a:r>
              <a:rPr lang="ru-RU" dirty="0">
                <a:latin typeface="Calibri" pitchFamily="34" charset="0"/>
              </a:rPr>
              <a:t>Декоратор получает функцию и возвращает обертку, которая делает что-то своё «вокруг» вызова основной функции.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Например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8714" y="4077072"/>
            <a:ext cx="480657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function</a:t>
            </a:r>
            <a:r>
              <a:rPr lang="en-US" dirty="0">
                <a:latin typeface="Calibri" pitchFamily="34" charset="0"/>
              </a:rPr>
              <a:t> bind(</a:t>
            </a:r>
            <a:r>
              <a:rPr lang="en-US" dirty="0" err="1">
                <a:latin typeface="Calibri" pitchFamily="34" charset="0"/>
              </a:rPr>
              <a:t>func</a:t>
            </a:r>
            <a:r>
              <a:rPr lang="en-US" dirty="0">
                <a:latin typeface="Calibri" pitchFamily="34" charset="0"/>
              </a:rPr>
              <a:t>, context) {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return</a:t>
            </a:r>
            <a:r>
              <a:rPr lang="en-US" dirty="0">
                <a:latin typeface="Calibri" pitchFamily="34" charset="0"/>
              </a:rPr>
              <a:t> function() { </a:t>
            </a:r>
          </a:p>
          <a:p>
            <a:r>
              <a:rPr lang="en-US" dirty="0">
                <a:latin typeface="Calibri" pitchFamily="34" charset="0"/>
              </a:rPr>
              <a:t>	return </a:t>
            </a:r>
            <a:r>
              <a:rPr lang="en-US" dirty="0" err="1">
                <a:latin typeface="Calibri" pitchFamily="34" charset="0"/>
              </a:rPr>
              <a:t>func.apply</a:t>
            </a:r>
            <a:r>
              <a:rPr lang="en-US" dirty="0">
                <a:latin typeface="Calibri" pitchFamily="34" charset="0"/>
              </a:rPr>
              <a:t>(context, arguments); </a:t>
            </a:r>
          </a:p>
          <a:p>
            <a:r>
              <a:rPr lang="en-US" dirty="0">
                <a:latin typeface="Calibri" pitchFamily="34" charset="0"/>
              </a:rPr>
              <a:t>           }; </a:t>
            </a:r>
          </a:p>
          <a:p>
            <a:r>
              <a:rPr lang="en-US" dirty="0">
                <a:latin typeface="Calibri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154</TotalTime>
  <Words>189</Words>
  <Application>Microsoft Office PowerPoint</Application>
  <PresentationFormat>On-screen Show (4:3)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Wingdings</vt:lpstr>
      <vt:lpstr>Тема1</vt:lpstr>
      <vt:lpstr>Методы объекта</vt:lpstr>
      <vt:lpstr>Явное указание this: "call", "apply"</vt:lpstr>
      <vt:lpstr>Метод bind</vt:lpstr>
      <vt:lpstr>Карринг</vt:lpstr>
      <vt:lpstr>Декораторы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Контекст вызова.</dc:title>
  <dc:creator>Ledy</dc:creator>
  <cp:lastModifiedBy>Oleksandr Petryk</cp:lastModifiedBy>
  <cp:revision>36</cp:revision>
  <dcterms:created xsi:type="dcterms:W3CDTF">2016-06-12T14:21:57Z</dcterms:created>
  <dcterms:modified xsi:type="dcterms:W3CDTF">2017-03-23T23:52:18Z</dcterms:modified>
</cp:coreProperties>
</file>