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6E91F-5B2F-4999-BEFF-5472C469D1B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B61B70-AFAF-487B-BF01-77BFFDCE333A}">
      <dgm:prSet/>
      <dgm:spPr/>
      <dgm:t>
        <a:bodyPr/>
        <a:lstStyle/>
        <a:p>
          <a:pPr rtl="0"/>
          <a:r>
            <a:rPr lang="ru-RU" b="1" dirty="0" smtClean="0"/>
            <a:t>Построение дерева функций ИС</a:t>
          </a:r>
          <a:endParaRPr lang="ru-RU" dirty="0"/>
        </a:p>
      </dgm:t>
    </dgm:pt>
    <dgm:pt modelId="{C0AA5C28-8114-499D-84A9-B917647167F2}" type="parTrans" cxnId="{FA59C689-C64C-409D-A04D-50C90251BF51}">
      <dgm:prSet/>
      <dgm:spPr/>
      <dgm:t>
        <a:bodyPr/>
        <a:lstStyle/>
        <a:p>
          <a:endParaRPr lang="ru-RU"/>
        </a:p>
      </dgm:t>
    </dgm:pt>
    <dgm:pt modelId="{FF625AD5-DF2C-4B67-9CDE-1643159F69FF}" type="sibTrans" cxnId="{FA59C689-C64C-409D-A04D-50C90251BF51}">
      <dgm:prSet/>
      <dgm:spPr/>
      <dgm:t>
        <a:bodyPr/>
        <a:lstStyle/>
        <a:p>
          <a:endParaRPr lang="ru-RU"/>
        </a:p>
      </dgm:t>
    </dgm:pt>
    <dgm:pt modelId="{56EF921A-0710-4247-95C9-3DDE45977DF5}" type="pres">
      <dgm:prSet presAssocID="{C1E6E91F-5B2F-4999-BEFF-5472C469D1B3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FB93A0-1062-42E2-AB92-DED052BA1347}" type="pres">
      <dgm:prSet presAssocID="{0CB61B70-AFAF-487B-BF01-77BFFDCE333A}" presName="circle1" presStyleLbl="lnNode1" presStyleIdx="0" presStyleCnt="1"/>
      <dgm:spPr/>
    </dgm:pt>
    <dgm:pt modelId="{2C03A8B3-0B23-498C-8521-F04A238C2019}" type="pres">
      <dgm:prSet presAssocID="{0CB61B70-AFAF-487B-BF01-77BFFDCE333A}" presName="text1" presStyleLbl="revTx" presStyleIdx="0" presStyleCnt="1" custScaleX="1166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A8ECEC-A086-44F4-B978-C84B6838E8C3}" type="pres">
      <dgm:prSet presAssocID="{0CB61B70-AFAF-487B-BF01-77BFFDCE333A}" presName="line1" presStyleLbl="callout" presStyleIdx="0" presStyleCnt="2"/>
      <dgm:spPr/>
    </dgm:pt>
    <dgm:pt modelId="{A96A192D-EB80-47BA-B456-07835F9C0799}" type="pres">
      <dgm:prSet presAssocID="{0CB61B70-AFAF-487B-BF01-77BFFDCE333A}" presName="d1" presStyleLbl="callout" presStyleIdx="1" presStyleCnt="2"/>
      <dgm:spPr/>
    </dgm:pt>
  </dgm:ptLst>
  <dgm:cxnLst>
    <dgm:cxn modelId="{58DBA593-5552-4BDA-AFE3-F4689FE91ACD}" type="presOf" srcId="{C1E6E91F-5B2F-4999-BEFF-5472C469D1B3}" destId="{56EF921A-0710-4247-95C9-3DDE45977DF5}" srcOrd="0" destOrd="0" presId="urn:microsoft.com/office/officeart/2005/8/layout/target1"/>
    <dgm:cxn modelId="{827D4A55-5969-4804-8300-C2A6F4238BBD}" type="presOf" srcId="{0CB61B70-AFAF-487B-BF01-77BFFDCE333A}" destId="{2C03A8B3-0B23-498C-8521-F04A238C2019}" srcOrd="0" destOrd="0" presId="urn:microsoft.com/office/officeart/2005/8/layout/target1"/>
    <dgm:cxn modelId="{FA59C689-C64C-409D-A04D-50C90251BF51}" srcId="{C1E6E91F-5B2F-4999-BEFF-5472C469D1B3}" destId="{0CB61B70-AFAF-487B-BF01-77BFFDCE333A}" srcOrd="0" destOrd="0" parTransId="{C0AA5C28-8114-499D-84A9-B917647167F2}" sibTransId="{FF625AD5-DF2C-4B67-9CDE-1643159F69FF}"/>
    <dgm:cxn modelId="{D181C767-5E15-455B-A665-8FE5D611E13E}" type="presParOf" srcId="{56EF921A-0710-4247-95C9-3DDE45977DF5}" destId="{E3FB93A0-1062-42E2-AB92-DED052BA1347}" srcOrd="0" destOrd="0" presId="urn:microsoft.com/office/officeart/2005/8/layout/target1"/>
    <dgm:cxn modelId="{24EB76DB-E8E3-4CCE-97E0-A3F3E3C3692D}" type="presParOf" srcId="{56EF921A-0710-4247-95C9-3DDE45977DF5}" destId="{2C03A8B3-0B23-498C-8521-F04A238C2019}" srcOrd="1" destOrd="0" presId="urn:microsoft.com/office/officeart/2005/8/layout/target1"/>
    <dgm:cxn modelId="{A36E1F63-B974-40F1-9805-A3598CC58637}" type="presParOf" srcId="{56EF921A-0710-4247-95C9-3DDE45977DF5}" destId="{A2A8ECEC-A086-44F4-B978-C84B6838E8C3}" srcOrd="2" destOrd="0" presId="urn:microsoft.com/office/officeart/2005/8/layout/target1"/>
    <dgm:cxn modelId="{B3535A84-0398-4E3B-BDEC-3E2F25311811}" type="presParOf" srcId="{56EF921A-0710-4247-95C9-3DDE45977DF5}" destId="{A96A192D-EB80-47BA-B456-07835F9C0799}" srcOrd="3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4BD2E79-62DA-4E7C-AB97-7672942690E7}" type="asst">
      <dgm:prSet phldrT="[Текст]"/>
      <dgm:spPr/>
      <dgm:t>
        <a:bodyPr/>
        <a:lstStyle/>
        <a:p>
          <a:r>
            <a:rPr lang="ru-RU" dirty="0" smtClean="0"/>
            <a:t>Служебные функции</a:t>
          </a:r>
          <a:endParaRPr lang="ru-RU" dirty="0"/>
        </a:p>
      </dgm:t>
    </dgm:pt>
    <dgm:pt modelId="{22E4BF64-8EBE-454A-9F86-19BCE690C83F}" type="parTrans" cxnId="{4AFEDA42-4C1D-4B9A-9EF7-5E3376553980}">
      <dgm:prSet/>
      <dgm:spPr/>
      <dgm:t>
        <a:bodyPr/>
        <a:lstStyle/>
        <a:p>
          <a:endParaRPr lang="ru-RU"/>
        </a:p>
      </dgm:t>
    </dgm:pt>
    <dgm:pt modelId="{111351E6-56AC-40DD-BF65-9A9E84DAEDA0}" type="sibTrans" cxnId="{4AFEDA42-4C1D-4B9A-9EF7-5E3376553980}">
      <dgm:prSet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Основные функции</a:t>
          </a:r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Автоматизация технологии усреднения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5E126B71-786F-4ECC-8E72-42C5D7041859}">
      <dgm:prSet/>
      <dgm:spPr/>
      <dgm:t>
        <a:bodyPr/>
        <a:lstStyle/>
        <a:p>
          <a:r>
            <a:rPr lang="ru-RU" dirty="0" smtClean="0"/>
            <a:t>Составление стратегии усреднения</a:t>
          </a:r>
          <a:endParaRPr lang="ru-RU" dirty="0"/>
        </a:p>
      </dgm:t>
    </dgm:pt>
    <dgm:pt modelId="{B204C3EE-F78B-48A1-A87B-0B6481CEE8A9}" type="parTrans" cxnId="{579C7715-7E91-404D-A6E7-7C5A3550BBBC}">
      <dgm:prSet/>
      <dgm:spPr/>
      <dgm:t>
        <a:bodyPr/>
        <a:lstStyle/>
        <a:p>
          <a:endParaRPr lang="ru-RU"/>
        </a:p>
      </dgm:t>
    </dgm:pt>
    <dgm:pt modelId="{C6D5E34F-96F1-48C3-9BAD-4B9F7E6790F2}" type="sibTrans" cxnId="{579C7715-7E91-404D-A6E7-7C5A3550BBBC}">
      <dgm:prSet/>
      <dgm:spPr/>
      <dgm:t>
        <a:bodyPr/>
        <a:lstStyle/>
        <a:p>
          <a:endParaRPr lang="ru-RU"/>
        </a:p>
      </dgm:t>
    </dgm:pt>
    <dgm:pt modelId="{9C54C818-4EF9-4B2A-95DC-B11E04DAD146}">
      <dgm:prSet/>
      <dgm:spPr/>
      <dgm:t>
        <a:bodyPr/>
        <a:lstStyle/>
        <a:p>
          <a:r>
            <a:rPr lang="ru-RU" dirty="0" smtClean="0"/>
            <a:t>Регистрация пользователя</a:t>
          </a:r>
          <a:endParaRPr lang="ru-RU" dirty="0"/>
        </a:p>
      </dgm:t>
    </dgm:pt>
    <dgm:pt modelId="{0CBE8EC4-A208-4495-A3ED-61427A256381}" type="parTrans" cxnId="{29886023-5AA7-48BD-B8D8-739802C863D5}">
      <dgm:prSet/>
      <dgm:spPr/>
      <dgm:t>
        <a:bodyPr/>
        <a:lstStyle/>
        <a:p>
          <a:endParaRPr lang="ru-RU"/>
        </a:p>
      </dgm:t>
    </dgm:pt>
    <dgm:pt modelId="{B0E5BB48-B502-4E2F-96C5-BD669390E109}" type="sibTrans" cxnId="{29886023-5AA7-48BD-B8D8-739802C863D5}">
      <dgm:prSet/>
      <dgm:spPr/>
      <dgm:t>
        <a:bodyPr/>
        <a:lstStyle/>
        <a:p>
          <a:endParaRPr lang="ru-RU"/>
        </a:p>
      </dgm:t>
    </dgm:pt>
    <dgm:pt modelId="{7146F4B4-85EA-4DE8-8613-8AF11B726D5F}">
      <dgm:prSet/>
      <dgm:spPr/>
      <dgm:t>
        <a:bodyPr/>
        <a:lstStyle/>
        <a:p>
          <a:r>
            <a:rPr lang="ru-RU" dirty="0" smtClean="0"/>
            <a:t>Уведомление пользователя</a:t>
          </a:r>
          <a:endParaRPr lang="ru-RU" dirty="0"/>
        </a:p>
      </dgm:t>
    </dgm:pt>
    <dgm:pt modelId="{CAA7FC6A-B5D6-4DC5-A7A7-F60894D98BA8}" type="parTrans" cxnId="{8E8A1900-CADF-4560-9E90-85081EA9ECEF}">
      <dgm:prSet/>
      <dgm:spPr/>
      <dgm:t>
        <a:bodyPr/>
        <a:lstStyle/>
        <a:p>
          <a:endParaRPr lang="ru-RU"/>
        </a:p>
      </dgm:t>
    </dgm:pt>
    <dgm:pt modelId="{FFB5DB9B-1132-4845-A26B-FBF79CC8A5A7}" type="sibTrans" cxnId="{8E8A1900-CADF-4560-9E90-85081EA9ECEF}">
      <dgm:prSet/>
      <dgm:spPr/>
      <dgm:t>
        <a:bodyPr/>
        <a:lstStyle/>
        <a:p>
          <a:endParaRPr lang="ru-RU"/>
        </a:p>
      </dgm:t>
    </dgm:pt>
    <dgm:pt modelId="{85118AE2-230C-4254-8D8D-E707DD762096}">
      <dgm:prSet/>
      <dgm:spPr/>
      <dgm:t>
        <a:bodyPr/>
        <a:lstStyle/>
        <a:p>
          <a:r>
            <a:rPr lang="ru-RU" dirty="0" smtClean="0"/>
            <a:t>Аналитика портфеля</a:t>
          </a:r>
          <a:endParaRPr lang="ru-RU" dirty="0"/>
        </a:p>
      </dgm:t>
    </dgm:pt>
    <dgm:pt modelId="{06C04617-EC7C-4BBB-B2FF-062C0CC33FE3}" type="parTrans" cxnId="{EFE63314-C646-4218-B146-5D7E63C0BC20}">
      <dgm:prSet/>
      <dgm:spPr/>
      <dgm:t>
        <a:bodyPr/>
        <a:lstStyle/>
        <a:p>
          <a:endParaRPr lang="ru-RU"/>
        </a:p>
      </dgm:t>
    </dgm:pt>
    <dgm:pt modelId="{DDED3BDC-D5A7-4826-9B02-C769118446E6}" type="sibTrans" cxnId="{EFE63314-C646-4218-B146-5D7E63C0BC20}">
      <dgm:prSet/>
      <dgm:spPr/>
      <dgm:t>
        <a:bodyPr/>
        <a:lstStyle/>
        <a:p>
          <a:endParaRPr lang="ru-RU"/>
        </a:p>
      </dgm:t>
    </dgm:pt>
    <dgm:pt modelId="{789BFEAF-18D9-48AB-AC72-44E7F136C4E1}">
      <dgm:prSet/>
      <dgm:spPr/>
      <dgm:t>
        <a:bodyPr/>
        <a:lstStyle/>
        <a:p>
          <a:r>
            <a:rPr lang="ru-RU" dirty="0" smtClean="0"/>
            <a:t>настройки</a:t>
          </a:r>
          <a:endParaRPr lang="ru-RU" dirty="0"/>
        </a:p>
      </dgm:t>
    </dgm:pt>
    <dgm:pt modelId="{DCFB871B-EEFF-43AE-93C4-718159A254B4}" type="parTrans" cxnId="{246603F8-B20E-48F8-9D3A-8F3A1631AFA4}">
      <dgm:prSet/>
      <dgm:spPr/>
      <dgm:t>
        <a:bodyPr/>
        <a:lstStyle/>
        <a:p>
          <a:endParaRPr lang="ru-RU"/>
        </a:p>
      </dgm:t>
    </dgm:pt>
    <dgm:pt modelId="{93D8F3EA-B7D3-455C-B9AC-66012729DCB0}" type="sibTrans" cxnId="{246603F8-B20E-48F8-9D3A-8F3A1631AFA4}">
      <dgm:prSet/>
      <dgm:spPr/>
      <dgm:t>
        <a:bodyPr/>
        <a:lstStyle/>
        <a:p>
          <a:endParaRPr lang="ru-RU"/>
        </a:p>
      </dgm:t>
    </dgm:pt>
    <dgm:pt modelId="{F732C668-7081-4AFA-A1DD-9F3BED18D699}">
      <dgm:prSet/>
      <dgm:spPr/>
      <dgm:t>
        <a:bodyPr/>
        <a:lstStyle/>
        <a:p>
          <a:r>
            <a:rPr lang="ru-RU" dirty="0" smtClean="0"/>
            <a:t>Работа со справочниками</a:t>
          </a:r>
          <a:endParaRPr lang="ru-RU" dirty="0"/>
        </a:p>
      </dgm:t>
    </dgm:pt>
    <dgm:pt modelId="{E4B82445-51CB-4AF1-A0A2-D77CC9285831}" type="parTrans" cxnId="{BE797235-B0FE-4DB4-A6D0-42E3F2FAA74E}">
      <dgm:prSet/>
      <dgm:spPr/>
      <dgm:t>
        <a:bodyPr/>
        <a:lstStyle/>
        <a:p>
          <a:endParaRPr lang="ru-RU"/>
        </a:p>
      </dgm:t>
    </dgm:pt>
    <dgm:pt modelId="{03FD0606-5BBB-4463-A867-5D415A17FB30}" type="sibTrans" cxnId="{BE797235-B0FE-4DB4-A6D0-42E3F2FAA74E}">
      <dgm:prSet/>
      <dgm:spPr/>
      <dgm:t>
        <a:bodyPr/>
        <a:lstStyle/>
        <a:p>
          <a:endParaRPr lang="ru-RU"/>
        </a:p>
      </dgm:t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/>
    </dgm:pt>
    <dgm:pt modelId="{673AEF2B-201F-467D-8B07-9EF8ACF81A27}" type="pres">
      <dgm:prSet presAssocID="{8A8A0041-2C8C-46B3-8C0F-D3B7FD71A03A}" presName="text" presStyleLbl="fgAcc0" presStyleIdx="0" presStyleCnt="1" custLinFactY="-90953" custLinFactNeighborX="538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2"/>
      <dgm:spPr/>
    </dgm:pt>
    <dgm:pt modelId="{A8EA332B-1EB2-46F0-A977-B7F3405CEFFE}" type="pres">
      <dgm:prSet presAssocID="{B559963D-2963-4B77-936A-FE675E139D7B}" presName="text2" presStyleLbl="fgAcc2" presStyleIdx="0" presStyleCnt="2" custLinFactNeighborX="-35728" custLinFactNeighborY="-3160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DA735A32-2E75-4455-96C5-0C5579D9052F}" type="pres">
      <dgm:prSet presAssocID="{B204C3EE-F78B-48A1-A87B-0B6481CEE8A9}" presName="Name17" presStyleLbl="parChTrans1D3" presStyleIdx="0" presStyleCnt="6"/>
      <dgm:spPr/>
      <dgm:t>
        <a:bodyPr/>
        <a:lstStyle/>
        <a:p>
          <a:endParaRPr lang="ru-RU"/>
        </a:p>
      </dgm:t>
    </dgm:pt>
    <dgm:pt modelId="{38B915DB-6CA8-4A91-A839-C21A0E82B98C}" type="pres">
      <dgm:prSet presAssocID="{5E126B71-786F-4ECC-8E72-42C5D7041859}" presName="hierRoot3" presStyleCnt="0"/>
      <dgm:spPr/>
    </dgm:pt>
    <dgm:pt modelId="{A1E705FB-E3F9-4964-AF77-EFE60B914ED1}" type="pres">
      <dgm:prSet presAssocID="{5E126B71-786F-4ECC-8E72-42C5D7041859}" presName="composite3" presStyleCnt="0"/>
      <dgm:spPr/>
    </dgm:pt>
    <dgm:pt modelId="{18813CD0-69A2-430E-BCF8-1C71D7822381}" type="pres">
      <dgm:prSet presAssocID="{5E126B71-786F-4ECC-8E72-42C5D7041859}" presName="background3" presStyleLbl="node3" presStyleIdx="0" presStyleCnt="6"/>
      <dgm:spPr/>
    </dgm:pt>
    <dgm:pt modelId="{A93DB290-1FB8-4365-A58C-E0D8CA09B733}" type="pres">
      <dgm:prSet presAssocID="{5E126B71-786F-4ECC-8E72-42C5D7041859}" presName="text3" presStyleLbl="fgAcc3" presStyleIdx="0" presStyleCnt="6" custLinFactNeighborX="-11316" custLinFactNeighborY="-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ED0D93-E1AF-4D64-A983-3039C41F991A}" type="pres">
      <dgm:prSet presAssocID="{5E126B71-786F-4ECC-8E72-42C5D7041859}" presName="hierChild4" presStyleCnt="0"/>
      <dgm:spPr/>
    </dgm:pt>
    <dgm:pt modelId="{6C6EDEBB-1CF7-481E-A5E4-9B0580CFDBA1}" type="pres">
      <dgm:prSet presAssocID="{CAA7FC6A-B5D6-4DC5-A7A7-F60894D98BA8}" presName="Name17" presStyleLbl="parChTrans1D3" presStyleIdx="1" presStyleCnt="6"/>
      <dgm:spPr/>
      <dgm:t>
        <a:bodyPr/>
        <a:lstStyle/>
        <a:p>
          <a:endParaRPr lang="ru-RU"/>
        </a:p>
      </dgm:t>
    </dgm:pt>
    <dgm:pt modelId="{8DE1A28C-0604-402B-8DC4-F9BB4E3BD4F8}" type="pres">
      <dgm:prSet presAssocID="{7146F4B4-85EA-4DE8-8613-8AF11B726D5F}" presName="hierRoot3" presStyleCnt="0"/>
      <dgm:spPr/>
    </dgm:pt>
    <dgm:pt modelId="{508444D2-EFC7-437C-9741-C525D66E271A}" type="pres">
      <dgm:prSet presAssocID="{7146F4B4-85EA-4DE8-8613-8AF11B726D5F}" presName="composite3" presStyleCnt="0"/>
      <dgm:spPr/>
    </dgm:pt>
    <dgm:pt modelId="{E62C042D-BDBF-45A9-90CA-08F0618A132B}" type="pres">
      <dgm:prSet presAssocID="{7146F4B4-85EA-4DE8-8613-8AF11B726D5F}" presName="background3" presStyleLbl="node3" presStyleIdx="1" presStyleCnt="6"/>
      <dgm:spPr/>
    </dgm:pt>
    <dgm:pt modelId="{B987A6E5-8716-45D5-A9C8-1B9889CBC074}" type="pres">
      <dgm:prSet presAssocID="{7146F4B4-85EA-4DE8-8613-8AF11B726D5F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D2EFE9-D840-49A9-8237-C2B4B75858FF}" type="pres">
      <dgm:prSet presAssocID="{7146F4B4-85EA-4DE8-8613-8AF11B726D5F}" presName="hierChild4" presStyleCnt="0"/>
      <dgm:spPr/>
    </dgm:pt>
    <dgm:pt modelId="{A4C0EF16-44BE-4009-99D5-F0F00B5206BE}" type="pres">
      <dgm:prSet presAssocID="{06C04617-EC7C-4BBB-B2FF-062C0CC33FE3}" presName="Name17" presStyleLbl="parChTrans1D3" presStyleIdx="2" presStyleCnt="6"/>
      <dgm:spPr/>
      <dgm:t>
        <a:bodyPr/>
        <a:lstStyle/>
        <a:p>
          <a:endParaRPr lang="ru-RU"/>
        </a:p>
      </dgm:t>
    </dgm:pt>
    <dgm:pt modelId="{C8A9ECBE-EEC2-4ED9-A7BF-49FBCDF303CE}" type="pres">
      <dgm:prSet presAssocID="{85118AE2-230C-4254-8D8D-E707DD762096}" presName="hierRoot3" presStyleCnt="0"/>
      <dgm:spPr/>
    </dgm:pt>
    <dgm:pt modelId="{E861AB67-D9C8-448B-8386-7654C8D61D4D}" type="pres">
      <dgm:prSet presAssocID="{85118AE2-230C-4254-8D8D-E707DD762096}" presName="composite3" presStyleCnt="0"/>
      <dgm:spPr/>
    </dgm:pt>
    <dgm:pt modelId="{57BD37AB-F358-47AC-8207-DAB47516056D}" type="pres">
      <dgm:prSet presAssocID="{85118AE2-230C-4254-8D8D-E707DD762096}" presName="background3" presStyleLbl="node3" presStyleIdx="2" presStyleCnt="6"/>
      <dgm:spPr/>
    </dgm:pt>
    <dgm:pt modelId="{62238984-4104-4267-9FAA-D8ECD030EAA4}" type="pres">
      <dgm:prSet presAssocID="{85118AE2-230C-4254-8D8D-E707DD762096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A02C9E-90F1-4D45-B896-7412CABE17DE}" type="pres">
      <dgm:prSet presAssocID="{85118AE2-230C-4254-8D8D-E707DD762096}" presName="hierChild4" presStyleCnt="0"/>
      <dgm:spPr/>
    </dgm:pt>
    <dgm:pt modelId="{6C65A6C0-A28A-4118-BD2F-44EE79121B8F}" type="pres">
      <dgm:prSet presAssocID="{22E4BF64-8EBE-454A-9F86-19BCE690C83F}" presName="Name10" presStyleLbl="parChTrans1D2" presStyleIdx="1" presStyleCnt="2"/>
      <dgm:spPr/>
      <dgm:t>
        <a:bodyPr/>
        <a:lstStyle/>
        <a:p>
          <a:endParaRPr lang="ru-RU"/>
        </a:p>
      </dgm:t>
    </dgm:pt>
    <dgm:pt modelId="{05E5F42B-C073-4320-A474-90FCCF30A1EA}" type="pres">
      <dgm:prSet presAssocID="{34BD2E79-62DA-4E7C-AB97-7672942690E7}" presName="hierRoot2" presStyleCnt="0"/>
      <dgm:spPr/>
    </dgm:pt>
    <dgm:pt modelId="{22CFFD4A-0DB0-4B48-BB2F-28E63E69857C}" type="pres">
      <dgm:prSet presAssocID="{34BD2E79-62DA-4E7C-AB97-7672942690E7}" presName="composite2" presStyleCnt="0"/>
      <dgm:spPr/>
    </dgm:pt>
    <dgm:pt modelId="{396225A0-E122-4046-8C20-8428A733C5E5}" type="pres">
      <dgm:prSet presAssocID="{34BD2E79-62DA-4E7C-AB97-7672942690E7}" presName="background2" presStyleLbl="asst1" presStyleIdx="1" presStyleCnt="2"/>
      <dgm:spPr/>
    </dgm:pt>
    <dgm:pt modelId="{A3096CD9-FD10-453A-8254-AF4BBF14DCAD}" type="pres">
      <dgm:prSet presAssocID="{34BD2E79-62DA-4E7C-AB97-7672942690E7}" presName="text2" presStyleLbl="fgAcc2" presStyleIdx="1" presStyleCnt="2" custLinFactNeighborX="39003" custLinFactNeighborY="-3058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23AA38-9190-4EA1-8B8A-BA89210ED080}" type="pres">
      <dgm:prSet presAssocID="{34BD2E79-62DA-4E7C-AB97-7672942690E7}" presName="hierChild3" presStyleCnt="0"/>
      <dgm:spPr/>
    </dgm:pt>
    <dgm:pt modelId="{C07F4BB5-F115-4D90-AEED-F4737FA2AAFB}" type="pres">
      <dgm:prSet presAssocID="{0CBE8EC4-A208-4495-A3ED-61427A256381}" presName="Name17" presStyleLbl="parChTrans1D3" presStyleIdx="3" presStyleCnt="6"/>
      <dgm:spPr/>
      <dgm:t>
        <a:bodyPr/>
        <a:lstStyle/>
        <a:p>
          <a:endParaRPr lang="ru-RU"/>
        </a:p>
      </dgm:t>
    </dgm:pt>
    <dgm:pt modelId="{95286558-F384-49E3-97D2-3C52AB7FE5E6}" type="pres">
      <dgm:prSet presAssocID="{9C54C818-4EF9-4B2A-95DC-B11E04DAD146}" presName="hierRoot3" presStyleCnt="0"/>
      <dgm:spPr/>
    </dgm:pt>
    <dgm:pt modelId="{87B598B0-860F-495E-B839-DD33ACF7447E}" type="pres">
      <dgm:prSet presAssocID="{9C54C818-4EF9-4B2A-95DC-B11E04DAD146}" presName="composite3" presStyleCnt="0"/>
      <dgm:spPr/>
    </dgm:pt>
    <dgm:pt modelId="{8F720B9A-1E6F-497C-9C6F-A77C31AAA190}" type="pres">
      <dgm:prSet presAssocID="{9C54C818-4EF9-4B2A-95DC-B11E04DAD146}" presName="background3" presStyleLbl="node3" presStyleIdx="3" presStyleCnt="6"/>
      <dgm:spPr>
        <a:solidFill>
          <a:schemeClr val="accent6">
            <a:lumMod val="75000"/>
          </a:schemeClr>
        </a:solidFill>
      </dgm:spPr>
    </dgm:pt>
    <dgm:pt modelId="{680C7A49-8C88-41C2-84BB-5FC917C87DDF}" type="pres">
      <dgm:prSet presAssocID="{9C54C818-4EF9-4B2A-95DC-B11E04DAD146}" presName="text3" presStyleLbl="fgAcc3" presStyleIdx="3" presStyleCnt="6" custLinFactNeighborX="8817" custLinFactNeighborY="-5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9072C3-F690-4AB6-ABE1-3743C62A1E10}" type="pres">
      <dgm:prSet presAssocID="{9C54C818-4EF9-4B2A-95DC-B11E04DAD146}" presName="hierChild4" presStyleCnt="0"/>
      <dgm:spPr/>
    </dgm:pt>
    <dgm:pt modelId="{042D0655-1D0F-4D70-B394-4CF065D74962}" type="pres">
      <dgm:prSet presAssocID="{DCFB871B-EEFF-43AE-93C4-718159A254B4}" presName="Name17" presStyleLbl="parChTrans1D3" presStyleIdx="4" presStyleCnt="6"/>
      <dgm:spPr/>
      <dgm:t>
        <a:bodyPr/>
        <a:lstStyle/>
        <a:p>
          <a:endParaRPr lang="ru-RU"/>
        </a:p>
      </dgm:t>
    </dgm:pt>
    <dgm:pt modelId="{F096EB64-CA49-42F3-B8D8-F2EF831BB666}" type="pres">
      <dgm:prSet presAssocID="{789BFEAF-18D9-48AB-AC72-44E7F136C4E1}" presName="hierRoot3" presStyleCnt="0"/>
      <dgm:spPr/>
    </dgm:pt>
    <dgm:pt modelId="{F565BBD8-1844-48AE-9C06-98178C396FC3}" type="pres">
      <dgm:prSet presAssocID="{789BFEAF-18D9-48AB-AC72-44E7F136C4E1}" presName="composite3" presStyleCnt="0"/>
      <dgm:spPr/>
    </dgm:pt>
    <dgm:pt modelId="{22B80D9D-C435-4E33-A907-B65176C7C5BC}" type="pres">
      <dgm:prSet presAssocID="{789BFEAF-18D9-48AB-AC72-44E7F136C4E1}" presName="background3" presStyleLbl="node3" presStyleIdx="4" presStyleCnt="6"/>
      <dgm:spPr>
        <a:solidFill>
          <a:schemeClr val="accent6">
            <a:lumMod val="75000"/>
          </a:schemeClr>
        </a:solidFill>
      </dgm:spPr>
    </dgm:pt>
    <dgm:pt modelId="{12482B62-8E3F-4657-A149-326587B09C5B}" type="pres">
      <dgm:prSet presAssocID="{789BFEAF-18D9-48AB-AC72-44E7F136C4E1}" presName="text3" presStyleLbl="fgAcc3" presStyleIdx="4" presStyleCnt="6" custLinFactNeighborX="4971" custLinFactNeighborY="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D7AAD38-5E71-43F9-998D-87F1E994ECF1}" type="pres">
      <dgm:prSet presAssocID="{789BFEAF-18D9-48AB-AC72-44E7F136C4E1}" presName="hierChild4" presStyleCnt="0"/>
      <dgm:spPr/>
    </dgm:pt>
    <dgm:pt modelId="{FA063D08-0150-4E4E-8DD7-00A06454CE0D}" type="pres">
      <dgm:prSet presAssocID="{E4B82445-51CB-4AF1-A0A2-D77CC9285831}" presName="Name17" presStyleLbl="parChTrans1D3" presStyleIdx="5" presStyleCnt="6"/>
      <dgm:spPr/>
      <dgm:t>
        <a:bodyPr/>
        <a:lstStyle/>
        <a:p>
          <a:endParaRPr lang="ru-RU"/>
        </a:p>
      </dgm:t>
    </dgm:pt>
    <dgm:pt modelId="{5F940B84-C979-4D93-BB28-76C80E03A1E3}" type="pres">
      <dgm:prSet presAssocID="{F732C668-7081-4AFA-A1DD-9F3BED18D699}" presName="hierRoot3" presStyleCnt="0"/>
      <dgm:spPr/>
    </dgm:pt>
    <dgm:pt modelId="{74F44955-A6CF-421B-A922-E30C20859901}" type="pres">
      <dgm:prSet presAssocID="{F732C668-7081-4AFA-A1DD-9F3BED18D699}" presName="composite3" presStyleCnt="0"/>
      <dgm:spPr/>
    </dgm:pt>
    <dgm:pt modelId="{ECB52F72-983D-446D-A93D-4E51F1FA76B9}" type="pres">
      <dgm:prSet presAssocID="{F732C668-7081-4AFA-A1DD-9F3BED18D699}" presName="background3" presStyleLbl="node3" presStyleIdx="5" presStyleCnt="6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21A1194-B8AA-425F-BCC3-1A06C4025988}" type="pres">
      <dgm:prSet presAssocID="{F732C668-7081-4AFA-A1DD-9F3BED18D699}" presName="text3" presStyleLbl="fgAcc3" presStyleIdx="5" presStyleCnt="6" custScaleX="79903" custScaleY="95627" custLinFactNeighborX="61" custLinFactNeighborY="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B99C1F-A05E-46C8-810B-BF30D0DAA111}" type="pres">
      <dgm:prSet presAssocID="{F732C668-7081-4AFA-A1DD-9F3BED18D699}" presName="hierChild4" presStyleCnt="0"/>
      <dgm:spPr/>
    </dgm:pt>
  </dgm:ptLst>
  <dgm:cxnLst>
    <dgm:cxn modelId="{85AAE341-784C-482D-8AF2-C1029967B4D1}" type="presOf" srcId="{06C04617-EC7C-4BBB-B2FF-062C0CC33FE3}" destId="{A4C0EF16-44BE-4009-99D5-F0F00B5206BE}" srcOrd="0" destOrd="0" presId="urn:microsoft.com/office/officeart/2005/8/layout/hierarchy1"/>
    <dgm:cxn modelId="{4AFEDA42-4C1D-4B9A-9EF7-5E3376553980}" srcId="{8A8A0041-2C8C-46B3-8C0F-D3B7FD71A03A}" destId="{34BD2E79-62DA-4E7C-AB97-7672942690E7}" srcOrd="1" destOrd="0" parTransId="{22E4BF64-8EBE-454A-9F86-19BCE690C83F}" sibTransId="{111351E6-56AC-40DD-BF65-9A9E84DAEDA0}"/>
    <dgm:cxn modelId="{0AD9E970-B19A-474E-9398-45056055E809}" type="presOf" srcId="{22E4BF64-8EBE-454A-9F86-19BCE690C83F}" destId="{6C65A6C0-A28A-4118-BD2F-44EE79121B8F}" srcOrd="0" destOrd="0" presId="urn:microsoft.com/office/officeart/2005/8/layout/hierarchy1"/>
    <dgm:cxn modelId="{41709097-30F1-419E-9496-5C47A798979A}" type="presOf" srcId="{2D695DEF-D8E5-4D3A-B4FC-0AD353AD5BA0}" destId="{EE7039A7-0125-4988-B43B-5B96166B0A26}" srcOrd="0" destOrd="0" presId="urn:microsoft.com/office/officeart/2005/8/layout/hierarchy1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BE797235-B0FE-4DB4-A6D0-42E3F2FAA74E}" srcId="{34BD2E79-62DA-4E7C-AB97-7672942690E7}" destId="{F732C668-7081-4AFA-A1DD-9F3BED18D699}" srcOrd="2" destOrd="0" parTransId="{E4B82445-51CB-4AF1-A0A2-D77CC9285831}" sibTransId="{03FD0606-5BBB-4463-A867-5D415A17FB30}"/>
    <dgm:cxn modelId="{D624C028-14DB-4C78-ACA6-BB103883505E}" type="presOf" srcId="{B559963D-2963-4B77-936A-FE675E139D7B}" destId="{A8EA332B-1EB2-46F0-A977-B7F3405CEFFE}" srcOrd="0" destOrd="0" presId="urn:microsoft.com/office/officeart/2005/8/layout/hierarchy1"/>
    <dgm:cxn modelId="{0942D486-5266-4D8F-92D8-04FBF9EE33DD}" type="presOf" srcId="{8A8A0041-2C8C-46B3-8C0F-D3B7FD71A03A}" destId="{673AEF2B-201F-467D-8B07-9EF8ACF81A27}" srcOrd="0" destOrd="0" presId="urn:microsoft.com/office/officeart/2005/8/layout/hierarchy1"/>
    <dgm:cxn modelId="{EFE63314-C646-4218-B146-5D7E63C0BC20}" srcId="{B559963D-2963-4B77-936A-FE675E139D7B}" destId="{85118AE2-230C-4254-8D8D-E707DD762096}" srcOrd="2" destOrd="0" parTransId="{06C04617-EC7C-4BBB-B2FF-062C0CC33FE3}" sibTransId="{DDED3BDC-D5A7-4826-9B02-C769118446E6}"/>
    <dgm:cxn modelId="{6589F0D0-1F44-48F3-8E50-0A6688D52B79}" type="presOf" srcId="{CAA7FC6A-B5D6-4DC5-A7A7-F60894D98BA8}" destId="{6C6EDEBB-1CF7-481E-A5E4-9B0580CFDBA1}" srcOrd="0" destOrd="0" presId="urn:microsoft.com/office/officeart/2005/8/layout/hierarchy1"/>
    <dgm:cxn modelId="{8E8A1900-CADF-4560-9E90-85081EA9ECEF}" srcId="{B559963D-2963-4B77-936A-FE675E139D7B}" destId="{7146F4B4-85EA-4DE8-8613-8AF11B726D5F}" srcOrd="1" destOrd="0" parTransId="{CAA7FC6A-B5D6-4DC5-A7A7-F60894D98BA8}" sibTransId="{FFB5DB9B-1132-4845-A26B-FBF79CC8A5A7}"/>
    <dgm:cxn modelId="{AAC7F2B6-619D-422B-8A40-A6DF627817C3}" type="presOf" srcId="{0CBE8EC4-A208-4495-A3ED-61427A256381}" destId="{C07F4BB5-F115-4D90-AEED-F4737FA2AAFB}" srcOrd="0" destOrd="0" presId="urn:microsoft.com/office/officeart/2005/8/layout/hierarchy1"/>
    <dgm:cxn modelId="{E17D39B3-CFB3-47B1-BC69-6B7C708D365F}" type="presOf" srcId="{7146F4B4-85EA-4DE8-8613-8AF11B726D5F}" destId="{B987A6E5-8716-45D5-A9C8-1B9889CBC074}" srcOrd="0" destOrd="0" presId="urn:microsoft.com/office/officeart/2005/8/layout/hierarchy1"/>
    <dgm:cxn modelId="{95722659-8E42-45DF-95E5-F36464FE89F0}" type="presOf" srcId="{DCFB871B-EEFF-43AE-93C4-718159A254B4}" destId="{042D0655-1D0F-4D70-B394-4CF065D74962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579C7715-7E91-404D-A6E7-7C5A3550BBBC}" srcId="{B559963D-2963-4B77-936A-FE675E139D7B}" destId="{5E126B71-786F-4ECC-8E72-42C5D7041859}" srcOrd="0" destOrd="0" parTransId="{B204C3EE-F78B-48A1-A87B-0B6481CEE8A9}" sibTransId="{C6D5E34F-96F1-48C3-9BAD-4B9F7E6790F2}"/>
    <dgm:cxn modelId="{9A29DC6E-5BC8-45E5-BD49-194949E3D5BC}" type="presOf" srcId="{9C54C818-4EF9-4B2A-95DC-B11E04DAD146}" destId="{680C7A49-8C88-41C2-84BB-5FC917C87DDF}" srcOrd="0" destOrd="0" presId="urn:microsoft.com/office/officeart/2005/8/layout/hierarchy1"/>
    <dgm:cxn modelId="{1D7C5A0F-A715-4380-A49E-7EEDC882D133}" type="presOf" srcId="{5E126B71-786F-4ECC-8E72-42C5D7041859}" destId="{A93DB290-1FB8-4365-A58C-E0D8CA09B733}" srcOrd="0" destOrd="0" presId="urn:microsoft.com/office/officeart/2005/8/layout/hierarchy1"/>
    <dgm:cxn modelId="{682B0B51-A89C-47B7-B4DF-A386B6F27F9B}" type="presOf" srcId="{B204C3EE-F78B-48A1-A87B-0B6481CEE8A9}" destId="{DA735A32-2E75-4455-96C5-0C5579D9052F}" srcOrd="0" destOrd="0" presId="urn:microsoft.com/office/officeart/2005/8/layout/hierarchy1"/>
    <dgm:cxn modelId="{5E3DA473-671D-428E-89DA-20FDF9030C3F}" type="presOf" srcId="{E4B82445-51CB-4AF1-A0A2-D77CC9285831}" destId="{FA063D08-0150-4E4E-8DD7-00A06454CE0D}" srcOrd="0" destOrd="0" presId="urn:microsoft.com/office/officeart/2005/8/layout/hierarchy1"/>
    <dgm:cxn modelId="{F3D4BCD8-A504-4C24-9E04-5EC3F622F3F1}" type="presOf" srcId="{85118AE2-230C-4254-8D8D-E707DD762096}" destId="{62238984-4104-4267-9FAA-D8ECD030EAA4}" srcOrd="0" destOrd="0" presId="urn:microsoft.com/office/officeart/2005/8/layout/hierarchy1"/>
    <dgm:cxn modelId="{4FD3475F-01E7-4FEC-8693-43BDF8A2EA3A}" type="presOf" srcId="{48577187-2920-494D-B4F5-6393C8DA9446}" destId="{5E8EB2B4-AAB1-403B-8FE1-8C30FCF5CA8B}" srcOrd="0" destOrd="0" presId="urn:microsoft.com/office/officeart/2005/8/layout/hierarchy1"/>
    <dgm:cxn modelId="{39352F11-C61A-4870-AF77-4806D451ECA8}" type="presOf" srcId="{34BD2E79-62DA-4E7C-AB97-7672942690E7}" destId="{A3096CD9-FD10-453A-8254-AF4BBF14DCAD}" srcOrd="0" destOrd="0" presId="urn:microsoft.com/office/officeart/2005/8/layout/hierarchy1"/>
    <dgm:cxn modelId="{246603F8-B20E-48F8-9D3A-8F3A1631AFA4}" srcId="{34BD2E79-62DA-4E7C-AB97-7672942690E7}" destId="{789BFEAF-18D9-48AB-AC72-44E7F136C4E1}" srcOrd="1" destOrd="0" parTransId="{DCFB871B-EEFF-43AE-93C4-718159A254B4}" sibTransId="{93D8F3EA-B7D3-455C-B9AC-66012729DCB0}"/>
    <dgm:cxn modelId="{7C6629F1-1C31-445D-90E6-2492C8DEEA5A}" type="presOf" srcId="{789BFEAF-18D9-48AB-AC72-44E7F136C4E1}" destId="{12482B62-8E3F-4657-A149-326587B09C5B}" srcOrd="0" destOrd="0" presId="urn:microsoft.com/office/officeart/2005/8/layout/hierarchy1"/>
    <dgm:cxn modelId="{25AA9180-C222-4B30-8B89-968BA2353082}" type="presOf" srcId="{F732C668-7081-4AFA-A1DD-9F3BED18D699}" destId="{D21A1194-B8AA-425F-BCC3-1A06C4025988}" srcOrd="0" destOrd="0" presId="urn:microsoft.com/office/officeart/2005/8/layout/hierarchy1"/>
    <dgm:cxn modelId="{29886023-5AA7-48BD-B8D8-739802C863D5}" srcId="{34BD2E79-62DA-4E7C-AB97-7672942690E7}" destId="{9C54C818-4EF9-4B2A-95DC-B11E04DAD146}" srcOrd="0" destOrd="0" parTransId="{0CBE8EC4-A208-4495-A3ED-61427A256381}" sibTransId="{B0E5BB48-B502-4E2F-96C5-BD669390E109}"/>
    <dgm:cxn modelId="{69E68EE3-4AD3-4D67-A26C-96CBC4B34EC8}" type="presParOf" srcId="{5E8EB2B4-AAB1-403B-8FE1-8C30FCF5CA8B}" destId="{EB5C9EFD-1C86-405C-8BAE-24D672C176A7}" srcOrd="0" destOrd="0" presId="urn:microsoft.com/office/officeart/2005/8/layout/hierarchy1"/>
    <dgm:cxn modelId="{12F969DB-46D6-483E-9407-318B7CD1F93E}" type="presParOf" srcId="{EB5C9EFD-1C86-405C-8BAE-24D672C176A7}" destId="{C1D7ABC9-B023-4BEF-B587-104E37401A9A}" srcOrd="0" destOrd="0" presId="urn:microsoft.com/office/officeart/2005/8/layout/hierarchy1"/>
    <dgm:cxn modelId="{C8796EAE-50EA-4046-B65C-8A0D24B6577D}" type="presParOf" srcId="{C1D7ABC9-B023-4BEF-B587-104E37401A9A}" destId="{13651157-BAF1-493C-AE70-23DFEA49FD19}" srcOrd="0" destOrd="0" presId="urn:microsoft.com/office/officeart/2005/8/layout/hierarchy1"/>
    <dgm:cxn modelId="{38FC0310-FF34-40A6-9BB2-F04F1E1BC151}" type="presParOf" srcId="{C1D7ABC9-B023-4BEF-B587-104E37401A9A}" destId="{673AEF2B-201F-467D-8B07-9EF8ACF81A27}" srcOrd="1" destOrd="0" presId="urn:microsoft.com/office/officeart/2005/8/layout/hierarchy1"/>
    <dgm:cxn modelId="{C0439B77-9A13-4990-8555-51AE0FE2D1D4}" type="presParOf" srcId="{EB5C9EFD-1C86-405C-8BAE-24D672C176A7}" destId="{64B7EB23-0B9D-45DD-BECE-DE551B977AC3}" srcOrd="1" destOrd="0" presId="urn:microsoft.com/office/officeart/2005/8/layout/hierarchy1"/>
    <dgm:cxn modelId="{3EC84CB1-18AD-499A-928D-2B2A6C84367F}" type="presParOf" srcId="{64B7EB23-0B9D-45DD-BECE-DE551B977AC3}" destId="{EE7039A7-0125-4988-B43B-5B96166B0A26}" srcOrd="0" destOrd="0" presId="urn:microsoft.com/office/officeart/2005/8/layout/hierarchy1"/>
    <dgm:cxn modelId="{D232A53E-E4D9-49A4-B274-68C904C4CE9E}" type="presParOf" srcId="{64B7EB23-0B9D-45DD-BECE-DE551B977AC3}" destId="{77BC966C-137C-418E-8FF7-68913D78F71E}" srcOrd="1" destOrd="0" presId="urn:microsoft.com/office/officeart/2005/8/layout/hierarchy1"/>
    <dgm:cxn modelId="{1BAE39DC-4D89-4301-9C9E-795DFDD0B5B3}" type="presParOf" srcId="{77BC966C-137C-418E-8FF7-68913D78F71E}" destId="{11116BD0-FF9D-4AB0-9506-8F36B1343DC7}" srcOrd="0" destOrd="0" presId="urn:microsoft.com/office/officeart/2005/8/layout/hierarchy1"/>
    <dgm:cxn modelId="{AF02A091-1AD8-41B4-B6C7-D1B2D8FAAC5B}" type="presParOf" srcId="{11116BD0-FF9D-4AB0-9506-8F36B1343DC7}" destId="{27CEE2E3-5E62-42C0-A84B-5576C58C2B6C}" srcOrd="0" destOrd="0" presId="urn:microsoft.com/office/officeart/2005/8/layout/hierarchy1"/>
    <dgm:cxn modelId="{388C0C76-51AF-4EAE-A535-54926D44C318}" type="presParOf" srcId="{11116BD0-FF9D-4AB0-9506-8F36B1343DC7}" destId="{A8EA332B-1EB2-46F0-A977-B7F3405CEFFE}" srcOrd="1" destOrd="0" presId="urn:microsoft.com/office/officeart/2005/8/layout/hierarchy1"/>
    <dgm:cxn modelId="{8FD82E77-C278-4E80-A477-F49090276BC6}" type="presParOf" srcId="{77BC966C-137C-418E-8FF7-68913D78F71E}" destId="{09B80B49-C1B9-49CF-A160-47C99B51FE59}" srcOrd="1" destOrd="0" presId="urn:microsoft.com/office/officeart/2005/8/layout/hierarchy1"/>
    <dgm:cxn modelId="{912CBE20-83A0-40C3-B2D8-668592E22365}" type="presParOf" srcId="{09B80B49-C1B9-49CF-A160-47C99B51FE59}" destId="{DA735A32-2E75-4455-96C5-0C5579D9052F}" srcOrd="0" destOrd="0" presId="urn:microsoft.com/office/officeart/2005/8/layout/hierarchy1"/>
    <dgm:cxn modelId="{94EA43C3-3E14-4F77-92B6-55EC64A74258}" type="presParOf" srcId="{09B80B49-C1B9-49CF-A160-47C99B51FE59}" destId="{38B915DB-6CA8-4A91-A839-C21A0E82B98C}" srcOrd="1" destOrd="0" presId="urn:microsoft.com/office/officeart/2005/8/layout/hierarchy1"/>
    <dgm:cxn modelId="{E6B0D235-0539-45AE-AC5E-A754E91694D9}" type="presParOf" srcId="{38B915DB-6CA8-4A91-A839-C21A0E82B98C}" destId="{A1E705FB-E3F9-4964-AF77-EFE60B914ED1}" srcOrd="0" destOrd="0" presId="urn:microsoft.com/office/officeart/2005/8/layout/hierarchy1"/>
    <dgm:cxn modelId="{12CC6FEB-6431-4702-87FE-7C90D6CD12B2}" type="presParOf" srcId="{A1E705FB-E3F9-4964-AF77-EFE60B914ED1}" destId="{18813CD0-69A2-430E-BCF8-1C71D7822381}" srcOrd="0" destOrd="0" presId="urn:microsoft.com/office/officeart/2005/8/layout/hierarchy1"/>
    <dgm:cxn modelId="{8F51AB11-6932-4982-A044-200DBB2A1884}" type="presParOf" srcId="{A1E705FB-E3F9-4964-AF77-EFE60B914ED1}" destId="{A93DB290-1FB8-4365-A58C-E0D8CA09B733}" srcOrd="1" destOrd="0" presId="urn:microsoft.com/office/officeart/2005/8/layout/hierarchy1"/>
    <dgm:cxn modelId="{8C09E85D-5141-408B-B548-DC73E0154296}" type="presParOf" srcId="{38B915DB-6CA8-4A91-A839-C21A0E82B98C}" destId="{5AED0D93-E1AF-4D64-A983-3039C41F991A}" srcOrd="1" destOrd="0" presId="urn:microsoft.com/office/officeart/2005/8/layout/hierarchy1"/>
    <dgm:cxn modelId="{44C147FB-D6A3-45E6-8754-7B2FC750BA00}" type="presParOf" srcId="{09B80B49-C1B9-49CF-A160-47C99B51FE59}" destId="{6C6EDEBB-1CF7-481E-A5E4-9B0580CFDBA1}" srcOrd="2" destOrd="0" presId="urn:microsoft.com/office/officeart/2005/8/layout/hierarchy1"/>
    <dgm:cxn modelId="{1903F5E9-F524-4EDC-A1BE-6CBA6CF68024}" type="presParOf" srcId="{09B80B49-C1B9-49CF-A160-47C99B51FE59}" destId="{8DE1A28C-0604-402B-8DC4-F9BB4E3BD4F8}" srcOrd="3" destOrd="0" presId="urn:microsoft.com/office/officeart/2005/8/layout/hierarchy1"/>
    <dgm:cxn modelId="{58C313ED-1364-4127-B732-8ACE904CB483}" type="presParOf" srcId="{8DE1A28C-0604-402B-8DC4-F9BB4E3BD4F8}" destId="{508444D2-EFC7-437C-9741-C525D66E271A}" srcOrd="0" destOrd="0" presId="urn:microsoft.com/office/officeart/2005/8/layout/hierarchy1"/>
    <dgm:cxn modelId="{A90F24AF-FE7E-45E7-BD45-29DDDD364A1D}" type="presParOf" srcId="{508444D2-EFC7-437C-9741-C525D66E271A}" destId="{E62C042D-BDBF-45A9-90CA-08F0618A132B}" srcOrd="0" destOrd="0" presId="urn:microsoft.com/office/officeart/2005/8/layout/hierarchy1"/>
    <dgm:cxn modelId="{BAE8F344-F808-41B1-93C0-9A788C1CDBA1}" type="presParOf" srcId="{508444D2-EFC7-437C-9741-C525D66E271A}" destId="{B987A6E5-8716-45D5-A9C8-1B9889CBC074}" srcOrd="1" destOrd="0" presId="urn:microsoft.com/office/officeart/2005/8/layout/hierarchy1"/>
    <dgm:cxn modelId="{40641831-0AAB-4A3E-902C-3611B750FEE0}" type="presParOf" srcId="{8DE1A28C-0604-402B-8DC4-F9BB4E3BD4F8}" destId="{5AD2EFE9-D840-49A9-8237-C2B4B75858FF}" srcOrd="1" destOrd="0" presId="urn:microsoft.com/office/officeart/2005/8/layout/hierarchy1"/>
    <dgm:cxn modelId="{AB5788BA-9C21-410D-B023-44CC72F69BCA}" type="presParOf" srcId="{09B80B49-C1B9-49CF-A160-47C99B51FE59}" destId="{A4C0EF16-44BE-4009-99D5-F0F00B5206BE}" srcOrd="4" destOrd="0" presId="urn:microsoft.com/office/officeart/2005/8/layout/hierarchy1"/>
    <dgm:cxn modelId="{EAFE8782-8336-41EC-8C0D-8F3451DF73F4}" type="presParOf" srcId="{09B80B49-C1B9-49CF-A160-47C99B51FE59}" destId="{C8A9ECBE-EEC2-4ED9-A7BF-49FBCDF303CE}" srcOrd="5" destOrd="0" presId="urn:microsoft.com/office/officeart/2005/8/layout/hierarchy1"/>
    <dgm:cxn modelId="{CDC57CDA-F901-4EB3-ABC7-742FE47AF285}" type="presParOf" srcId="{C8A9ECBE-EEC2-4ED9-A7BF-49FBCDF303CE}" destId="{E861AB67-D9C8-448B-8386-7654C8D61D4D}" srcOrd="0" destOrd="0" presId="urn:microsoft.com/office/officeart/2005/8/layout/hierarchy1"/>
    <dgm:cxn modelId="{787061E6-DC72-4761-83EF-879543977C49}" type="presParOf" srcId="{E861AB67-D9C8-448B-8386-7654C8D61D4D}" destId="{57BD37AB-F358-47AC-8207-DAB47516056D}" srcOrd="0" destOrd="0" presId="urn:microsoft.com/office/officeart/2005/8/layout/hierarchy1"/>
    <dgm:cxn modelId="{3D515903-3854-4238-97F2-C97BBE1442C4}" type="presParOf" srcId="{E861AB67-D9C8-448B-8386-7654C8D61D4D}" destId="{62238984-4104-4267-9FAA-D8ECD030EAA4}" srcOrd="1" destOrd="0" presId="urn:microsoft.com/office/officeart/2005/8/layout/hierarchy1"/>
    <dgm:cxn modelId="{4EA84121-DBBC-4143-B8E0-1912A536972E}" type="presParOf" srcId="{C8A9ECBE-EEC2-4ED9-A7BF-49FBCDF303CE}" destId="{51A02C9E-90F1-4D45-B896-7412CABE17DE}" srcOrd="1" destOrd="0" presId="urn:microsoft.com/office/officeart/2005/8/layout/hierarchy1"/>
    <dgm:cxn modelId="{C390FA4E-5EB3-4A69-A9B4-B544C6142DEE}" type="presParOf" srcId="{64B7EB23-0B9D-45DD-BECE-DE551B977AC3}" destId="{6C65A6C0-A28A-4118-BD2F-44EE79121B8F}" srcOrd="2" destOrd="0" presId="urn:microsoft.com/office/officeart/2005/8/layout/hierarchy1"/>
    <dgm:cxn modelId="{31F071DF-9FD9-4757-912A-6DB7AEAA0392}" type="presParOf" srcId="{64B7EB23-0B9D-45DD-BECE-DE551B977AC3}" destId="{05E5F42B-C073-4320-A474-90FCCF30A1EA}" srcOrd="3" destOrd="0" presId="urn:microsoft.com/office/officeart/2005/8/layout/hierarchy1"/>
    <dgm:cxn modelId="{0CA9F024-C718-4289-B701-464045660308}" type="presParOf" srcId="{05E5F42B-C073-4320-A474-90FCCF30A1EA}" destId="{22CFFD4A-0DB0-4B48-BB2F-28E63E69857C}" srcOrd="0" destOrd="0" presId="urn:microsoft.com/office/officeart/2005/8/layout/hierarchy1"/>
    <dgm:cxn modelId="{6B4D9A75-E108-443F-8287-383F384B0CDD}" type="presParOf" srcId="{22CFFD4A-0DB0-4B48-BB2F-28E63E69857C}" destId="{396225A0-E122-4046-8C20-8428A733C5E5}" srcOrd="0" destOrd="0" presId="urn:microsoft.com/office/officeart/2005/8/layout/hierarchy1"/>
    <dgm:cxn modelId="{3AF8F389-1857-4320-B069-DEA2963C8170}" type="presParOf" srcId="{22CFFD4A-0DB0-4B48-BB2F-28E63E69857C}" destId="{A3096CD9-FD10-453A-8254-AF4BBF14DCAD}" srcOrd="1" destOrd="0" presId="urn:microsoft.com/office/officeart/2005/8/layout/hierarchy1"/>
    <dgm:cxn modelId="{F7C19C07-4666-442E-B049-8DFBA1B1682B}" type="presParOf" srcId="{05E5F42B-C073-4320-A474-90FCCF30A1EA}" destId="{6923AA38-9190-4EA1-8B8A-BA89210ED080}" srcOrd="1" destOrd="0" presId="urn:microsoft.com/office/officeart/2005/8/layout/hierarchy1"/>
    <dgm:cxn modelId="{30421E95-FA3D-4355-BDDB-8B91573EEA66}" type="presParOf" srcId="{6923AA38-9190-4EA1-8B8A-BA89210ED080}" destId="{C07F4BB5-F115-4D90-AEED-F4737FA2AAFB}" srcOrd="0" destOrd="0" presId="urn:microsoft.com/office/officeart/2005/8/layout/hierarchy1"/>
    <dgm:cxn modelId="{6B77D2A8-20E6-4C8A-BBD9-D4A001546657}" type="presParOf" srcId="{6923AA38-9190-4EA1-8B8A-BA89210ED080}" destId="{95286558-F384-49E3-97D2-3C52AB7FE5E6}" srcOrd="1" destOrd="0" presId="urn:microsoft.com/office/officeart/2005/8/layout/hierarchy1"/>
    <dgm:cxn modelId="{9CC21678-293C-40E2-9C28-34D1894E87AE}" type="presParOf" srcId="{95286558-F384-49E3-97D2-3C52AB7FE5E6}" destId="{87B598B0-860F-495E-B839-DD33ACF7447E}" srcOrd="0" destOrd="0" presId="urn:microsoft.com/office/officeart/2005/8/layout/hierarchy1"/>
    <dgm:cxn modelId="{83E1B339-B14F-4EB7-A945-9232F7A95B83}" type="presParOf" srcId="{87B598B0-860F-495E-B839-DD33ACF7447E}" destId="{8F720B9A-1E6F-497C-9C6F-A77C31AAA190}" srcOrd="0" destOrd="0" presId="urn:microsoft.com/office/officeart/2005/8/layout/hierarchy1"/>
    <dgm:cxn modelId="{521C0C71-4E78-4776-98F0-E3A4949CB0A8}" type="presParOf" srcId="{87B598B0-860F-495E-B839-DD33ACF7447E}" destId="{680C7A49-8C88-41C2-84BB-5FC917C87DDF}" srcOrd="1" destOrd="0" presId="urn:microsoft.com/office/officeart/2005/8/layout/hierarchy1"/>
    <dgm:cxn modelId="{7F6F7839-A809-450C-AE8C-ECD99D2FD473}" type="presParOf" srcId="{95286558-F384-49E3-97D2-3C52AB7FE5E6}" destId="{019072C3-F690-4AB6-ABE1-3743C62A1E10}" srcOrd="1" destOrd="0" presId="urn:microsoft.com/office/officeart/2005/8/layout/hierarchy1"/>
    <dgm:cxn modelId="{75D73199-5A6B-402D-83E3-D32F0256A889}" type="presParOf" srcId="{6923AA38-9190-4EA1-8B8A-BA89210ED080}" destId="{042D0655-1D0F-4D70-B394-4CF065D74962}" srcOrd="2" destOrd="0" presId="urn:microsoft.com/office/officeart/2005/8/layout/hierarchy1"/>
    <dgm:cxn modelId="{8BAD6D2E-C408-43FC-8542-98EC22CCB787}" type="presParOf" srcId="{6923AA38-9190-4EA1-8B8A-BA89210ED080}" destId="{F096EB64-CA49-42F3-B8D8-F2EF831BB666}" srcOrd="3" destOrd="0" presId="urn:microsoft.com/office/officeart/2005/8/layout/hierarchy1"/>
    <dgm:cxn modelId="{376D2F90-8414-4D62-B862-3EB73F79AB09}" type="presParOf" srcId="{F096EB64-CA49-42F3-B8D8-F2EF831BB666}" destId="{F565BBD8-1844-48AE-9C06-98178C396FC3}" srcOrd="0" destOrd="0" presId="urn:microsoft.com/office/officeart/2005/8/layout/hierarchy1"/>
    <dgm:cxn modelId="{2CFF42AE-8731-49BF-B6B0-D668A17562F4}" type="presParOf" srcId="{F565BBD8-1844-48AE-9C06-98178C396FC3}" destId="{22B80D9D-C435-4E33-A907-B65176C7C5BC}" srcOrd="0" destOrd="0" presId="urn:microsoft.com/office/officeart/2005/8/layout/hierarchy1"/>
    <dgm:cxn modelId="{D66F9375-4BD2-42C8-86C9-05EEC8528B2E}" type="presParOf" srcId="{F565BBD8-1844-48AE-9C06-98178C396FC3}" destId="{12482B62-8E3F-4657-A149-326587B09C5B}" srcOrd="1" destOrd="0" presId="urn:microsoft.com/office/officeart/2005/8/layout/hierarchy1"/>
    <dgm:cxn modelId="{648CA05A-E3E1-4E49-95C3-4D5FEAD91704}" type="presParOf" srcId="{F096EB64-CA49-42F3-B8D8-F2EF831BB666}" destId="{1D7AAD38-5E71-43F9-998D-87F1E994ECF1}" srcOrd="1" destOrd="0" presId="urn:microsoft.com/office/officeart/2005/8/layout/hierarchy1"/>
    <dgm:cxn modelId="{917E37EF-E142-4779-A6C9-5097944B0A41}" type="presParOf" srcId="{6923AA38-9190-4EA1-8B8A-BA89210ED080}" destId="{FA063D08-0150-4E4E-8DD7-00A06454CE0D}" srcOrd="4" destOrd="0" presId="urn:microsoft.com/office/officeart/2005/8/layout/hierarchy1"/>
    <dgm:cxn modelId="{52E263F5-AACD-4BC0-BED7-030804024EC2}" type="presParOf" srcId="{6923AA38-9190-4EA1-8B8A-BA89210ED080}" destId="{5F940B84-C979-4D93-BB28-76C80E03A1E3}" srcOrd="5" destOrd="0" presId="urn:microsoft.com/office/officeart/2005/8/layout/hierarchy1"/>
    <dgm:cxn modelId="{29619744-BFB3-4DDF-9202-1F3C413AB032}" type="presParOf" srcId="{5F940B84-C979-4D93-BB28-76C80E03A1E3}" destId="{74F44955-A6CF-421B-A922-E30C20859901}" srcOrd="0" destOrd="0" presId="urn:microsoft.com/office/officeart/2005/8/layout/hierarchy1"/>
    <dgm:cxn modelId="{56393D64-8851-4E6E-9AD6-683DEFE0A322}" type="presParOf" srcId="{74F44955-A6CF-421B-A922-E30C20859901}" destId="{ECB52F72-983D-446D-A93D-4E51F1FA76B9}" srcOrd="0" destOrd="0" presId="urn:microsoft.com/office/officeart/2005/8/layout/hierarchy1"/>
    <dgm:cxn modelId="{AE04D62F-939A-4F3C-A664-708DB0042759}" type="presParOf" srcId="{74F44955-A6CF-421B-A922-E30C20859901}" destId="{D21A1194-B8AA-425F-BCC3-1A06C4025988}" srcOrd="1" destOrd="0" presId="urn:microsoft.com/office/officeart/2005/8/layout/hierarchy1"/>
    <dgm:cxn modelId="{64C60A09-95A3-433E-A042-CB9AD8BD7ECB}" type="presParOf" srcId="{5F940B84-C979-4D93-BB28-76C80E03A1E3}" destId="{E3B99C1F-A05E-46C8-810B-BF30D0DAA1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Сбор</a:t>
          </a:r>
          <a:r>
            <a:rPr lang="ru-RU" b="0" baseline="0" dirty="0" smtClean="0"/>
            <a:t> входной информации о пользователе</a:t>
          </a:r>
          <a:endParaRPr lang="ru-RU" b="0" dirty="0" smtClean="0"/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Составление стратегии усреднения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B90B3A14-7179-4BA2-879E-FFF94F7D6933}" type="asst">
      <dgm:prSet phldrT="[Текст]"/>
      <dgm:spPr/>
      <dgm:t>
        <a:bodyPr/>
        <a:lstStyle/>
        <a:p>
          <a:r>
            <a:rPr lang="ru-RU" dirty="0" smtClean="0"/>
            <a:t>Информирование пользователя о составленной стратегии</a:t>
          </a:r>
          <a:endParaRPr lang="ru-RU" dirty="0"/>
        </a:p>
      </dgm:t>
    </dgm:pt>
    <dgm:pt modelId="{B84B4E60-5BB4-43BE-A424-5B21A65CBDF4}" type="parTrans" cxnId="{CE6E3357-A72A-41CD-8932-6C37F076CEBF}">
      <dgm:prSet/>
      <dgm:spPr/>
      <dgm:t>
        <a:bodyPr/>
        <a:lstStyle/>
        <a:p>
          <a:endParaRPr lang="ru-RU"/>
        </a:p>
      </dgm:t>
    </dgm:pt>
    <dgm:pt modelId="{0E1DA02D-044A-442B-B35B-F7664CADD3D9}" type="sibTrans" cxnId="{CE6E3357-A72A-41CD-8932-6C37F076CEBF}">
      <dgm:prSet/>
      <dgm:spPr/>
      <dgm:t>
        <a:bodyPr/>
        <a:lstStyle/>
        <a:p>
          <a:endParaRPr lang="ru-RU"/>
        </a:p>
      </dgm:t>
    </dgm:pt>
    <dgm:pt modelId="{741F358A-5282-4AED-953B-776659772827}">
      <dgm:prSet/>
      <dgm:spPr/>
      <dgm:t>
        <a:bodyPr/>
        <a:lstStyle/>
        <a:p>
          <a:r>
            <a:rPr lang="ru-RU" dirty="0" smtClean="0"/>
            <a:t>Отбор ценных бумаг пользователем</a:t>
          </a:r>
          <a:endParaRPr lang="ru-RU" dirty="0"/>
        </a:p>
      </dgm:t>
    </dgm:pt>
    <dgm:pt modelId="{C40903F8-59AB-41BC-8E0F-E270BDF034A8}" type="parTrans" cxnId="{C0FE78E8-1D3A-4C7A-989F-982B6824F743}">
      <dgm:prSet/>
      <dgm:spPr/>
      <dgm:t>
        <a:bodyPr/>
        <a:lstStyle/>
        <a:p>
          <a:endParaRPr lang="ru-RU"/>
        </a:p>
      </dgm:t>
    </dgm:pt>
    <dgm:pt modelId="{64AFB68B-31F1-4BF4-9BF3-7098D350E93B}" type="sibTrans" cxnId="{C0FE78E8-1D3A-4C7A-989F-982B6824F743}">
      <dgm:prSet/>
      <dgm:spPr/>
      <dgm:t>
        <a:bodyPr/>
        <a:lstStyle/>
        <a:p>
          <a:endParaRPr lang="ru-RU"/>
        </a:p>
      </dgm:t>
    </dgm:pt>
    <dgm:pt modelId="{2FA4DE9A-3090-4E61-916F-DFAD878421C8}">
      <dgm:prSet/>
      <dgm:spPr/>
      <dgm:t>
        <a:bodyPr/>
        <a:lstStyle/>
        <a:p>
          <a:r>
            <a:rPr lang="ru-RU" dirty="0" smtClean="0"/>
            <a:t>Определение кол-ва каждой ценной бумаги в портфеле</a:t>
          </a:r>
          <a:endParaRPr lang="ru-RU" dirty="0"/>
        </a:p>
      </dgm:t>
    </dgm:pt>
    <dgm:pt modelId="{63A99360-C5A7-4430-A95F-8D770A2CAA01}" type="parTrans" cxnId="{49645119-FB3A-4ADF-B5CB-4EAA0E868820}">
      <dgm:prSet/>
      <dgm:spPr/>
      <dgm:t>
        <a:bodyPr/>
        <a:lstStyle/>
        <a:p>
          <a:endParaRPr lang="ru-RU"/>
        </a:p>
      </dgm:t>
    </dgm:pt>
    <dgm:pt modelId="{3F67DED7-00F8-4BB6-A5F7-8374AFDF4B8A}" type="sibTrans" cxnId="{49645119-FB3A-4ADF-B5CB-4EAA0E868820}">
      <dgm:prSet/>
      <dgm:spPr/>
      <dgm:t>
        <a:bodyPr/>
        <a:lstStyle/>
        <a:p>
          <a:endParaRPr lang="ru-RU"/>
        </a:p>
      </dgm:t>
    </dgm:pt>
    <dgm:pt modelId="{34BD2E79-62DA-4E7C-AB97-7672942690E7}" type="asst">
      <dgm:prSet phldrT="[Текст]"/>
      <dgm:spPr/>
      <dgm:t>
        <a:bodyPr/>
        <a:lstStyle/>
        <a:p>
          <a:r>
            <a:rPr lang="ru-RU" dirty="0" smtClean="0"/>
            <a:t>Составление стратегии усреднения</a:t>
          </a:r>
          <a:endParaRPr lang="ru-RU" dirty="0"/>
        </a:p>
      </dgm:t>
    </dgm:pt>
    <dgm:pt modelId="{111351E6-56AC-40DD-BF65-9A9E84DAEDA0}" type="sibTrans" cxnId="{4AFEDA42-4C1D-4B9A-9EF7-5E3376553980}">
      <dgm:prSet/>
      <dgm:spPr/>
      <dgm:t>
        <a:bodyPr/>
        <a:lstStyle/>
        <a:p>
          <a:endParaRPr lang="ru-RU"/>
        </a:p>
      </dgm:t>
    </dgm:pt>
    <dgm:pt modelId="{22E4BF64-8EBE-454A-9F86-19BCE690C83F}" type="parTrans" cxnId="{4AFEDA42-4C1D-4B9A-9EF7-5E3376553980}">
      <dgm:prSet/>
      <dgm:spPr/>
      <dgm:t>
        <a:bodyPr/>
        <a:lstStyle/>
        <a:p>
          <a:endParaRPr lang="ru-RU"/>
        </a:p>
      </dgm:t>
    </dgm:pt>
    <dgm:pt modelId="{B7C8A793-6E4C-4C9A-9ACA-F3376A73C28D}">
      <dgm:prSet/>
      <dgm:spPr/>
      <dgm:t>
        <a:bodyPr/>
        <a:lstStyle/>
        <a:p>
          <a:r>
            <a:rPr lang="ru-RU" dirty="0" smtClean="0"/>
            <a:t>Отказ от ценной бумаги</a:t>
          </a:r>
          <a:endParaRPr lang="ru-RU" dirty="0"/>
        </a:p>
      </dgm:t>
    </dgm:pt>
    <dgm:pt modelId="{BE56A0D3-D8A4-4A99-9A89-3B40E26F4FAF}" type="parTrans" cxnId="{5E7C5FA0-33E9-4459-B781-B0E14D498181}">
      <dgm:prSet/>
      <dgm:spPr/>
      <dgm:t>
        <a:bodyPr/>
        <a:lstStyle/>
        <a:p>
          <a:endParaRPr lang="ru-RU"/>
        </a:p>
      </dgm:t>
    </dgm:pt>
    <dgm:pt modelId="{FF569802-FA5A-46ED-AA28-09FDB619034E}" type="sibTrans" cxnId="{5E7C5FA0-33E9-4459-B781-B0E14D498181}">
      <dgm:prSet/>
      <dgm:spPr/>
      <dgm:t>
        <a:bodyPr/>
        <a:lstStyle/>
        <a:p>
          <a:endParaRPr lang="ru-RU"/>
        </a:p>
      </dgm:t>
    </dgm:pt>
    <dgm:pt modelId="{AB10F552-7AE5-413F-AA5A-953EA2D17595}">
      <dgm:prSet/>
      <dgm:spPr/>
      <dgm:t>
        <a:bodyPr/>
        <a:lstStyle/>
        <a:p>
          <a:r>
            <a:rPr lang="ru-RU" dirty="0" smtClean="0"/>
            <a:t>Добавление в набор ценных бумаг</a:t>
          </a:r>
          <a:endParaRPr lang="ru-RU" dirty="0"/>
        </a:p>
      </dgm:t>
    </dgm:pt>
    <dgm:pt modelId="{DB12E428-07DD-4130-99C5-3CF6654049B6}" type="parTrans" cxnId="{CBBE4F60-4AAC-486D-9743-958AE9B33E04}">
      <dgm:prSet/>
      <dgm:spPr/>
      <dgm:t>
        <a:bodyPr/>
        <a:lstStyle/>
        <a:p>
          <a:endParaRPr lang="ru-RU"/>
        </a:p>
      </dgm:t>
    </dgm:pt>
    <dgm:pt modelId="{A5A6C2A5-9DFD-42B6-82D9-6C8B8BFE0B6A}" type="sibTrans" cxnId="{CBBE4F60-4AAC-486D-9743-958AE9B33E04}">
      <dgm:prSet/>
      <dgm:spPr/>
      <dgm:t>
        <a:bodyPr/>
        <a:lstStyle/>
        <a:p>
          <a:endParaRPr lang="ru-RU"/>
        </a:p>
      </dgm:t>
    </dgm:pt>
    <dgm:pt modelId="{60A781DD-EC77-41CE-9785-1D48DF46D2D3}">
      <dgm:prSet/>
      <dgm:spPr/>
      <dgm:t>
        <a:bodyPr/>
        <a:lstStyle/>
        <a:p>
          <a:r>
            <a:rPr lang="ru-RU" dirty="0" smtClean="0"/>
            <a:t>Выбор параметров усреднения</a:t>
          </a:r>
          <a:endParaRPr lang="ru-RU" dirty="0"/>
        </a:p>
      </dgm:t>
    </dgm:pt>
    <dgm:pt modelId="{18792990-6028-4BC8-8AE5-8420A3CF125E}" type="parTrans" cxnId="{35F80FC0-A960-45CC-B5D4-5FBA18AC138C}">
      <dgm:prSet/>
      <dgm:spPr/>
    </dgm:pt>
    <dgm:pt modelId="{93148EAF-7951-4B64-BD63-747CE0BD1D39}" type="sibTrans" cxnId="{35F80FC0-A960-45CC-B5D4-5FBA18AC138C}">
      <dgm:prSet/>
      <dgm:spPr/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>
        <a:solidFill>
          <a:srgbClr val="7030A0"/>
        </a:solidFill>
      </dgm:spPr>
    </dgm:pt>
    <dgm:pt modelId="{673AEF2B-201F-467D-8B07-9EF8ACF81A27}" type="pres">
      <dgm:prSet presAssocID="{8A8A0041-2C8C-46B3-8C0F-D3B7FD71A03A}" presName="text" presStyleLbl="fgAcc0" presStyleIdx="0" presStyleCnt="1" custLinFactNeighborX="2891" custLinFactNeighborY="-4781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3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3"/>
      <dgm:spPr/>
    </dgm:pt>
    <dgm:pt modelId="{A8EA332B-1EB2-46F0-A977-B7F3405CEFFE}" type="pres">
      <dgm:prSet presAssocID="{B559963D-2963-4B77-936A-FE675E139D7B}" presName="text2" presStyleLbl="fgAcc2" presStyleIdx="0" presStyleCnt="3" custLinFactNeighborX="-52939" custLinFactNeighborY="-180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6C65A6C0-A28A-4118-BD2F-44EE79121B8F}" type="pres">
      <dgm:prSet presAssocID="{22E4BF64-8EBE-454A-9F86-19BCE690C83F}" presName="Name10" presStyleLbl="parChTrans1D2" presStyleIdx="1" presStyleCnt="3"/>
      <dgm:spPr/>
      <dgm:t>
        <a:bodyPr/>
        <a:lstStyle/>
        <a:p>
          <a:endParaRPr lang="ru-RU"/>
        </a:p>
      </dgm:t>
    </dgm:pt>
    <dgm:pt modelId="{05E5F42B-C073-4320-A474-90FCCF30A1EA}" type="pres">
      <dgm:prSet presAssocID="{34BD2E79-62DA-4E7C-AB97-7672942690E7}" presName="hierRoot2" presStyleCnt="0"/>
      <dgm:spPr/>
    </dgm:pt>
    <dgm:pt modelId="{22CFFD4A-0DB0-4B48-BB2F-28E63E69857C}" type="pres">
      <dgm:prSet presAssocID="{34BD2E79-62DA-4E7C-AB97-7672942690E7}" presName="composite2" presStyleCnt="0"/>
      <dgm:spPr/>
    </dgm:pt>
    <dgm:pt modelId="{396225A0-E122-4046-8C20-8428A733C5E5}" type="pres">
      <dgm:prSet presAssocID="{34BD2E79-62DA-4E7C-AB97-7672942690E7}" presName="background2" presStyleLbl="asst1" presStyleIdx="1" presStyleCnt="3"/>
      <dgm:spPr/>
    </dgm:pt>
    <dgm:pt modelId="{A3096CD9-FD10-453A-8254-AF4BBF14DCAD}" type="pres">
      <dgm:prSet presAssocID="{34BD2E79-62DA-4E7C-AB97-7672942690E7}" presName="text2" presStyleLbl="fgAcc2" presStyleIdx="1" presStyleCnt="3" custLinFactNeighborX="2891" custLinFactNeighborY="-1066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23AA38-9190-4EA1-8B8A-BA89210ED080}" type="pres">
      <dgm:prSet presAssocID="{34BD2E79-62DA-4E7C-AB97-7672942690E7}" presName="hierChild3" presStyleCnt="0"/>
      <dgm:spPr/>
    </dgm:pt>
    <dgm:pt modelId="{507A4111-E67C-4FF3-A00A-D17706D0A915}" type="pres">
      <dgm:prSet presAssocID="{C40903F8-59AB-41BC-8E0F-E270BDF034A8}" presName="Name17" presStyleLbl="parChTrans1D3" presStyleIdx="0" presStyleCnt="3"/>
      <dgm:spPr/>
      <dgm:t>
        <a:bodyPr/>
        <a:lstStyle/>
        <a:p>
          <a:endParaRPr lang="ru-RU"/>
        </a:p>
      </dgm:t>
    </dgm:pt>
    <dgm:pt modelId="{B6F2CDFB-E374-4CA4-B6EB-485CA7953CAD}" type="pres">
      <dgm:prSet presAssocID="{741F358A-5282-4AED-953B-776659772827}" presName="hierRoot3" presStyleCnt="0"/>
      <dgm:spPr/>
    </dgm:pt>
    <dgm:pt modelId="{420D3AEC-59EC-431D-819A-11EC35063C20}" type="pres">
      <dgm:prSet presAssocID="{741F358A-5282-4AED-953B-776659772827}" presName="composite3" presStyleCnt="0"/>
      <dgm:spPr/>
    </dgm:pt>
    <dgm:pt modelId="{F4F35194-8675-4430-AE8C-F83E423F0602}" type="pres">
      <dgm:prSet presAssocID="{741F358A-5282-4AED-953B-776659772827}" presName="background3" presStyleLbl="node3" presStyleIdx="0" presStyleCnt="3"/>
      <dgm:spPr>
        <a:solidFill>
          <a:srgbClr val="FFC000"/>
        </a:solidFill>
      </dgm:spPr>
    </dgm:pt>
    <dgm:pt modelId="{6E98A9F9-E412-45AC-A603-030C3745DCAC}" type="pres">
      <dgm:prSet presAssocID="{741F358A-5282-4AED-953B-77665977282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D5D3DB-744D-4A56-AB01-3AF9DBA685B2}" type="pres">
      <dgm:prSet presAssocID="{741F358A-5282-4AED-953B-776659772827}" presName="hierChild4" presStyleCnt="0"/>
      <dgm:spPr/>
    </dgm:pt>
    <dgm:pt modelId="{94049E1A-537D-4D4A-8605-066DD6B91F11}" type="pres">
      <dgm:prSet presAssocID="{BE56A0D3-D8A4-4A99-9A89-3B40E26F4FAF}" presName="Name23" presStyleLbl="parChTrans1D4" presStyleIdx="0" presStyleCnt="2"/>
      <dgm:spPr/>
      <dgm:t>
        <a:bodyPr/>
        <a:lstStyle/>
        <a:p>
          <a:endParaRPr lang="ru-RU"/>
        </a:p>
      </dgm:t>
    </dgm:pt>
    <dgm:pt modelId="{E414A52D-E50C-4656-AA5F-28D16EB5968E}" type="pres">
      <dgm:prSet presAssocID="{B7C8A793-6E4C-4C9A-9ACA-F3376A73C28D}" presName="hierRoot4" presStyleCnt="0"/>
      <dgm:spPr/>
    </dgm:pt>
    <dgm:pt modelId="{0B105BDC-A94C-448F-89D5-3D7388492F8A}" type="pres">
      <dgm:prSet presAssocID="{B7C8A793-6E4C-4C9A-9ACA-F3376A73C28D}" presName="composite4" presStyleCnt="0"/>
      <dgm:spPr/>
    </dgm:pt>
    <dgm:pt modelId="{EC93EA5F-E584-4EA3-9CE4-487D325CE246}" type="pres">
      <dgm:prSet presAssocID="{B7C8A793-6E4C-4C9A-9ACA-F3376A73C28D}" presName="background4" presStyleLbl="node4" presStyleIdx="0" presStyleCnt="2"/>
      <dgm:spPr/>
    </dgm:pt>
    <dgm:pt modelId="{8A5AF968-F86E-4030-8318-3E80A65F0465}" type="pres">
      <dgm:prSet presAssocID="{B7C8A793-6E4C-4C9A-9ACA-F3376A73C28D}" presName="text4" presStyleLbl="fgAcc4" presStyleIdx="0" presStyleCnt="2" custLinFactNeighborX="-57117" custLinFactNeighborY="31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CD1457-885E-4CD0-BB0A-F08526E2810B}" type="pres">
      <dgm:prSet presAssocID="{B7C8A793-6E4C-4C9A-9ACA-F3376A73C28D}" presName="hierChild5" presStyleCnt="0"/>
      <dgm:spPr/>
    </dgm:pt>
    <dgm:pt modelId="{79078954-B9DF-48E5-88D4-DD44495BE3F6}" type="pres">
      <dgm:prSet presAssocID="{DB12E428-07DD-4130-99C5-3CF6654049B6}" presName="Name23" presStyleLbl="parChTrans1D4" presStyleIdx="1" presStyleCnt="2"/>
      <dgm:spPr/>
      <dgm:t>
        <a:bodyPr/>
        <a:lstStyle/>
        <a:p>
          <a:endParaRPr lang="ru-RU"/>
        </a:p>
      </dgm:t>
    </dgm:pt>
    <dgm:pt modelId="{37B6D947-1D06-439F-BBCF-30B6044554CB}" type="pres">
      <dgm:prSet presAssocID="{AB10F552-7AE5-413F-AA5A-953EA2D17595}" presName="hierRoot4" presStyleCnt="0"/>
      <dgm:spPr/>
    </dgm:pt>
    <dgm:pt modelId="{07FA87F5-6CD4-4D1F-80ED-20B65A7B5550}" type="pres">
      <dgm:prSet presAssocID="{AB10F552-7AE5-413F-AA5A-953EA2D17595}" presName="composite4" presStyleCnt="0"/>
      <dgm:spPr/>
    </dgm:pt>
    <dgm:pt modelId="{E75850DB-1881-489A-8EE1-D805BD4D577C}" type="pres">
      <dgm:prSet presAssocID="{AB10F552-7AE5-413F-AA5A-953EA2D17595}" presName="background4" presStyleLbl="node4" presStyleIdx="1" presStyleCnt="2"/>
      <dgm:spPr/>
    </dgm:pt>
    <dgm:pt modelId="{D6C3C79F-4A7D-487C-951C-57A045F4DAB3}" type="pres">
      <dgm:prSet presAssocID="{AB10F552-7AE5-413F-AA5A-953EA2D17595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04C64C-8177-4F94-AACD-E8D22104F87E}" type="pres">
      <dgm:prSet presAssocID="{AB10F552-7AE5-413F-AA5A-953EA2D17595}" presName="hierChild5" presStyleCnt="0"/>
      <dgm:spPr/>
    </dgm:pt>
    <dgm:pt modelId="{1B121E54-898D-407A-8783-F93FBE96B6C6}" type="pres">
      <dgm:prSet presAssocID="{63A99360-C5A7-4430-A95F-8D770A2CAA01}" presName="Name17" presStyleLbl="parChTrans1D3" presStyleIdx="1" presStyleCnt="3"/>
      <dgm:spPr/>
      <dgm:t>
        <a:bodyPr/>
        <a:lstStyle/>
        <a:p>
          <a:endParaRPr lang="ru-RU"/>
        </a:p>
      </dgm:t>
    </dgm:pt>
    <dgm:pt modelId="{EFBC737B-2F3B-45EC-BE8B-328A60A3EB9B}" type="pres">
      <dgm:prSet presAssocID="{2FA4DE9A-3090-4E61-916F-DFAD878421C8}" presName="hierRoot3" presStyleCnt="0"/>
      <dgm:spPr/>
    </dgm:pt>
    <dgm:pt modelId="{4FCB8F17-E5A7-473E-89FC-18EC042EC7F8}" type="pres">
      <dgm:prSet presAssocID="{2FA4DE9A-3090-4E61-916F-DFAD878421C8}" presName="composite3" presStyleCnt="0"/>
      <dgm:spPr/>
    </dgm:pt>
    <dgm:pt modelId="{4A39DD60-16E8-43AB-AF73-A025944C7E6B}" type="pres">
      <dgm:prSet presAssocID="{2FA4DE9A-3090-4E61-916F-DFAD878421C8}" presName="background3" presStyleLbl="node3" presStyleIdx="1" presStyleCnt="3"/>
      <dgm:spPr>
        <a:solidFill>
          <a:srgbClr val="FFC000"/>
        </a:solidFill>
      </dgm:spPr>
    </dgm:pt>
    <dgm:pt modelId="{3AF326D9-886B-4FAA-B08E-CE56C1582FBF}" type="pres">
      <dgm:prSet presAssocID="{2FA4DE9A-3090-4E61-916F-DFAD878421C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F5A335A-A65C-4080-80AD-CC2944624ADE}" type="pres">
      <dgm:prSet presAssocID="{2FA4DE9A-3090-4E61-916F-DFAD878421C8}" presName="hierChild4" presStyleCnt="0"/>
      <dgm:spPr/>
    </dgm:pt>
    <dgm:pt modelId="{0142644A-DC86-4E20-8E75-FB9F85855B4B}" type="pres">
      <dgm:prSet presAssocID="{18792990-6028-4BC8-8AE5-8420A3CF125E}" presName="Name17" presStyleLbl="parChTrans1D3" presStyleIdx="2" presStyleCnt="3"/>
      <dgm:spPr/>
    </dgm:pt>
    <dgm:pt modelId="{DC1BEE2D-B2D5-48EC-B52D-975E335B6882}" type="pres">
      <dgm:prSet presAssocID="{60A781DD-EC77-41CE-9785-1D48DF46D2D3}" presName="hierRoot3" presStyleCnt="0"/>
      <dgm:spPr/>
    </dgm:pt>
    <dgm:pt modelId="{77030FC7-AC15-4A9B-B22D-CEF0321890B4}" type="pres">
      <dgm:prSet presAssocID="{60A781DD-EC77-41CE-9785-1D48DF46D2D3}" presName="composite3" presStyleCnt="0"/>
      <dgm:spPr/>
    </dgm:pt>
    <dgm:pt modelId="{99052D03-87BF-429C-B151-E7C5DD8A792C}" type="pres">
      <dgm:prSet presAssocID="{60A781DD-EC77-41CE-9785-1D48DF46D2D3}" presName="background3" presStyleLbl="node3" presStyleIdx="2" presStyleCnt="3"/>
      <dgm:spPr>
        <a:solidFill>
          <a:srgbClr val="FFC000"/>
        </a:solidFill>
      </dgm:spPr>
    </dgm:pt>
    <dgm:pt modelId="{48DE1574-A325-4E1D-879A-9671431F66B6}" type="pres">
      <dgm:prSet presAssocID="{60A781DD-EC77-41CE-9785-1D48DF46D2D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27815B-3A77-46F5-98CE-3C0FE6B6EDBA}" type="pres">
      <dgm:prSet presAssocID="{60A781DD-EC77-41CE-9785-1D48DF46D2D3}" presName="hierChild4" presStyleCnt="0"/>
      <dgm:spPr/>
    </dgm:pt>
    <dgm:pt modelId="{343AC474-D695-41A6-BFB3-F5DD09116266}" type="pres">
      <dgm:prSet presAssocID="{B84B4E60-5BB4-43BE-A424-5B21A65CBDF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51659DAF-8310-4750-A737-3A725F2E8705}" type="pres">
      <dgm:prSet presAssocID="{B90B3A14-7179-4BA2-879E-FFF94F7D6933}" presName="hierRoot2" presStyleCnt="0"/>
      <dgm:spPr/>
    </dgm:pt>
    <dgm:pt modelId="{C306B9F8-1D4F-4610-9FC2-44D508A6D311}" type="pres">
      <dgm:prSet presAssocID="{B90B3A14-7179-4BA2-879E-FFF94F7D6933}" presName="composite2" presStyleCnt="0"/>
      <dgm:spPr/>
    </dgm:pt>
    <dgm:pt modelId="{43231565-13D7-4CDB-B133-91198083C3BD}" type="pres">
      <dgm:prSet presAssocID="{B90B3A14-7179-4BA2-879E-FFF94F7D6933}" presName="background2" presStyleLbl="asst1" presStyleIdx="2" presStyleCnt="3"/>
      <dgm:spPr/>
    </dgm:pt>
    <dgm:pt modelId="{64DC48CF-E673-408D-8DAF-2B53123424C6}" type="pres">
      <dgm:prSet presAssocID="{B90B3A14-7179-4BA2-879E-FFF94F7D6933}" presName="text2" presStyleLbl="fgAcc2" presStyleIdx="2" presStyleCnt="3" custLinFactNeighborX="57465" custLinFactNeighborY="-2517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921A8E-761F-4685-B4A8-C940C4D55DC4}" type="pres">
      <dgm:prSet presAssocID="{B90B3A14-7179-4BA2-879E-FFF94F7D6933}" presName="hierChild3" presStyleCnt="0"/>
      <dgm:spPr/>
    </dgm:pt>
  </dgm:ptLst>
  <dgm:cxnLst>
    <dgm:cxn modelId="{CE6E3357-A72A-41CD-8932-6C37F076CEBF}" srcId="{8A8A0041-2C8C-46B3-8C0F-D3B7FD71A03A}" destId="{B90B3A14-7179-4BA2-879E-FFF94F7D6933}" srcOrd="2" destOrd="0" parTransId="{B84B4E60-5BB4-43BE-A424-5B21A65CBDF4}" sibTransId="{0E1DA02D-044A-442B-B35B-F7664CADD3D9}"/>
    <dgm:cxn modelId="{35F80FC0-A960-45CC-B5D4-5FBA18AC138C}" srcId="{34BD2E79-62DA-4E7C-AB97-7672942690E7}" destId="{60A781DD-EC77-41CE-9785-1D48DF46D2D3}" srcOrd="2" destOrd="0" parTransId="{18792990-6028-4BC8-8AE5-8420A3CF125E}" sibTransId="{93148EAF-7951-4B64-BD63-747CE0BD1D39}"/>
    <dgm:cxn modelId="{AFD19494-593A-4E1C-AD20-1F6BDA36A358}" type="presOf" srcId="{DB12E428-07DD-4130-99C5-3CF6654049B6}" destId="{79078954-B9DF-48E5-88D4-DD44495BE3F6}" srcOrd="0" destOrd="0" presId="urn:microsoft.com/office/officeart/2005/8/layout/hierarchy1"/>
    <dgm:cxn modelId="{1ADBAEAC-E819-445F-86CE-29DD3971B959}" type="presOf" srcId="{22E4BF64-8EBE-454A-9F86-19BCE690C83F}" destId="{6C65A6C0-A28A-4118-BD2F-44EE79121B8F}" srcOrd="0" destOrd="0" presId="urn:microsoft.com/office/officeart/2005/8/layout/hierarchy1"/>
    <dgm:cxn modelId="{B072519C-16E4-4C3D-8196-D08E70505948}" type="presOf" srcId="{48577187-2920-494D-B4F5-6393C8DA9446}" destId="{5E8EB2B4-AAB1-403B-8FE1-8C30FCF5CA8B}" srcOrd="0" destOrd="0" presId="urn:microsoft.com/office/officeart/2005/8/layout/hierarchy1"/>
    <dgm:cxn modelId="{4AFEDA42-4C1D-4B9A-9EF7-5E3376553980}" srcId="{8A8A0041-2C8C-46B3-8C0F-D3B7FD71A03A}" destId="{34BD2E79-62DA-4E7C-AB97-7672942690E7}" srcOrd="1" destOrd="0" parTransId="{22E4BF64-8EBE-454A-9F86-19BCE690C83F}" sibTransId="{111351E6-56AC-40DD-BF65-9A9E84DAEDA0}"/>
    <dgm:cxn modelId="{4F04DCF8-B961-48E4-85EF-4DC04844E1F9}" type="presOf" srcId="{60A781DD-EC77-41CE-9785-1D48DF46D2D3}" destId="{48DE1574-A325-4E1D-879A-9671431F66B6}" srcOrd="0" destOrd="0" presId="urn:microsoft.com/office/officeart/2005/8/layout/hierarchy1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DA908AFF-C828-44BF-8C69-E3752D1C1DDE}" type="presOf" srcId="{B90B3A14-7179-4BA2-879E-FFF94F7D6933}" destId="{64DC48CF-E673-408D-8DAF-2B53123424C6}" srcOrd="0" destOrd="0" presId="urn:microsoft.com/office/officeart/2005/8/layout/hierarchy1"/>
    <dgm:cxn modelId="{90CAC8FD-2F26-48CB-B2C3-05126CF77B0E}" type="presOf" srcId="{2D695DEF-D8E5-4D3A-B4FC-0AD353AD5BA0}" destId="{EE7039A7-0125-4988-B43B-5B96166B0A26}" srcOrd="0" destOrd="0" presId="urn:microsoft.com/office/officeart/2005/8/layout/hierarchy1"/>
    <dgm:cxn modelId="{54F9B0B1-BF67-4DA6-AD94-51FFAC1DF2F6}" type="presOf" srcId="{C40903F8-59AB-41BC-8E0F-E270BDF034A8}" destId="{507A4111-E67C-4FF3-A00A-D17706D0A915}" srcOrd="0" destOrd="0" presId="urn:microsoft.com/office/officeart/2005/8/layout/hierarchy1"/>
    <dgm:cxn modelId="{D66F941C-3EE4-4DD4-86A7-569014371731}" type="presOf" srcId="{BE56A0D3-D8A4-4A99-9A89-3B40E26F4FAF}" destId="{94049E1A-537D-4D4A-8605-066DD6B91F11}" srcOrd="0" destOrd="0" presId="urn:microsoft.com/office/officeart/2005/8/layout/hierarchy1"/>
    <dgm:cxn modelId="{39C366DD-83AF-4EF2-B74D-B7BF170FAFBC}" type="presOf" srcId="{B559963D-2963-4B77-936A-FE675E139D7B}" destId="{A8EA332B-1EB2-46F0-A977-B7F3405CEFFE}" srcOrd="0" destOrd="0" presId="urn:microsoft.com/office/officeart/2005/8/layout/hierarchy1"/>
    <dgm:cxn modelId="{09F69406-EB85-4C1B-84E0-8AA9439FA275}" type="presOf" srcId="{63A99360-C5A7-4430-A95F-8D770A2CAA01}" destId="{1B121E54-898D-407A-8783-F93FBE96B6C6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E75B001C-2833-4900-A684-4FBF2D31CA8D}" type="presOf" srcId="{B84B4E60-5BB4-43BE-A424-5B21A65CBDF4}" destId="{343AC474-D695-41A6-BFB3-F5DD09116266}" srcOrd="0" destOrd="0" presId="urn:microsoft.com/office/officeart/2005/8/layout/hierarchy1"/>
    <dgm:cxn modelId="{93F3C82F-9284-450C-AD59-A5680D2ADF38}" type="presOf" srcId="{34BD2E79-62DA-4E7C-AB97-7672942690E7}" destId="{A3096CD9-FD10-453A-8254-AF4BBF14DCAD}" srcOrd="0" destOrd="0" presId="urn:microsoft.com/office/officeart/2005/8/layout/hierarchy1"/>
    <dgm:cxn modelId="{BFEF3932-3E5A-4C89-BD0B-F2973E8205C5}" type="presOf" srcId="{18792990-6028-4BC8-8AE5-8420A3CF125E}" destId="{0142644A-DC86-4E20-8E75-FB9F85855B4B}" srcOrd="0" destOrd="0" presId="urn:microsoft.com/office/officeart/2005/8/layout/hierarchy1"/>
    <dgm:cxn modelId="{49645119-FB3A-4ADF-B5CB-4EAA0E868820}" srcId="{34BD2E79-62DA-4E7C-AB97-7672942690E7}" destId="{2FA4DE9A-3090-4E61-916F-DFAD878421C8}" srcOrd="1" destOrd="0" parTransId="{63A99360-C5A7-4430-A95F-8D770A2CAA01}" sibTransId="{3F67DED7-00F8-4BB6-A5F7-8374AFDF4B8A}"/>
    <dgm:cxn modelId="{691D6338-B078-469D-9356-043F255263BC}" type="presOf" srcId="{B7C8A793-6E4C-4C9A-9ACA-F3376A73C28D}" destId="{8A5AF968-F86E-4030-8318-3E80A65F0465}" srcOrd="0" destOrd="0" presId="urn:microsoft.com/office/officeart/2005/8/layout/hierarchy1"/>
    <dgm:cxn modelId="{C0FE78E8-1D3A-4C7A-989F-982B6824F743}" srcId="{34BD2E79-62DA-4E7C-AB97-7672942690E7}" destId="{741F358A-5282-4AED-953B-776659772827}" srcOrd="0" destOrd="0" parTransId="{C40903F8-59AB-41BC-8E0F-E270BDF034A8}" sibTransId="{64AFB68B-31F1-4BF4-9BF3-7098D350E93B}"/>
    <dgm:cxn modelId="{37946106-DCEC-4027-9788-8E71145783D7}" type="presOf" srcId="{2FA4DE9A-3090-4E61-916F-DFAD878421C8}" destId="{3AF326D9-886B-4FAA-B08E-CE56C1582FBF}" srcOrd="0" destOrd="0" presId="urn:microsoft.com/office/officeart/2005/8/layout/hierarchy1"/>
    <dgm:cxn modelId="{5E7C5FA0-33E9-4459-B781-B0E14D498181}" srcId="{741F358A-5282-4AED-953B-776659772827}" destId="{B7C8A793-6E4C-4C9A-9ACA-F3376A73C28D}" srcOrd="0" destOrd="0" parTransId="{BE56A0D3-D8A4-4A99-9A89-3B40E26F4FAF}" sibTransId="{FF569802-FA5A-46ED-AA28-09FDB619034E}"/>
    <dgm:cxn modelId="{CBBE4F60-4AAC-486D-9743-958AE9B33E04}" srcId="{741F358A-5282-4AED-953B-776659772827}" destId="{AB10F552-7AE5-413F-AA5A-953EA2D17595}" srcOrd="1" destOrd="0" parTransId="{DB12E428-07DD-4130-99C5-3CF6654049B6}" sibTransId="{A5A6C2A5-9DFD-42B6-82D9-6C8B8BFE0B6A}"/>
    <dgm:cxn modelId="{ED0CCDE7-8529-43CB-B7E9-7D508D6EE9F3}" type="presOf" srcId="{AB10F552-7AE5-413F-AA5A-953EA2D17595}" destId="{D6C3C79F-4A7D-487C-951C-57A045F4DAB3}" srcOrd="0" destOrd="0" presId="urn:microsoft.com/office/officeart/2005/8/layout/hierarchy1"/>
    <dgm:cxn modelId="{59C95D10-BE0E-44AC-B8BA-1E6B73C6F2D2}" type="presOf" srcId="{741F358A-5282-4AED-953B-776659772827}" destId="{6E98A9F9-E412-45AC-A603-030C3745DCAC}" srcOrd="0" destOrd="0" presId="urn:microsoft.com/office/officeart/2005/8/layout/hierarchy1"/>
    <dgm:cxn modelId="{1AACB684-690C-4C76-BB33-8BD1E9AFF7B2}" type="presOf" srcId="{8A8A0041-2C8C-46B3-8C0F-D3B7FD71A03A}" destId="{673AEF2B-201F-467D-8B07-9EF8ACF81A27}" srcOrd="0" destOrd="0" presId="urn:microsoft.com/office/officeart/2005/8/layout/hierarchy1"/>
    <dgm:cxn modelId="{18C35438-52C5-450F-B54F-2BA25F8E7271}" type="presParOf" srcId="{5E8EB2B4-AAB1-403B-8FE1-8C30FCF5CA8B}" destId="{EB5C9EFD-1C86-405C-8BAE-24D672C176A7}" srcOrd="0" destOrd="0" presId="urn:microsoft.com/office/officeart/2005/8/layout/hierarchy1"/>
    <dgm:cxn modelId="{A11D7476-030A-48FE-AE34-EFE4167794B8}" type="presParOf" srcId="{EB5C9EFD-1C86-405C-8BAE-24D672C176A7}" destId="{C1D7ABC9-B023-4BEF-B587-104E37401A9A}" srcOrd="0" destOrd="0" presId="urn:microsoft.com/office/officeart/2005/8/layout/hierarchy1"/>
    <dgm:cxn modelId="{58A8F05B-2D83-40F5-9F1F-6164A2880E97}" type="presParOf" srcId="{C1D7ABC9-B023-4BEF-B587-104E37401A9A}" destId="{13651157-BAF1-493C-AE70-23DFEA49FD19}" srcOrd="0" destOrd="0" presId="urn:microsoft.com/office/officeart/2005/8/layout/hierarchy1"/>
    <dgm:cxn modelId="{F65A1253-46E9-4702-A159-EB1C21E5271F}" type="presParOf" srcId="{C1D7ABC9-B023-4BEF-B587-104E37401A9A}" destId="{673AEF2B-201F-467D-8B07-9EF8ACF81A27}" srcOrd="1" destOrd="0" presId="urn:microsoft.com/office/officeart/2005/8/layout/hierarchy1"/>
    <dgm:cxn modelId="{1AC2B5B8-5F91-4B3D-9B40-E8F30099D18E}" type="presParOf" srcId="{EB5C9EFD-1C86-405C-8BAE-24D672C176A7}" destId="{64B7EB23-0B9D-45DD-BECE-DE551B977AC3}" srcOrd="1" destOrd="0" presId="urn:microsoft.com/office/officeart/2005/8/layout/hierarchy1"/>
    <dgm:cxn modelId="{66879759-B0BA-4801-A6B2-732248423F30}" type="presParOf" srcId="{64B7EB23-0B9D-45DD-BECE-DE551B977AC3}" destId="{EE7039A7-0125-4988-B43B-5B96166B0A26}" srcOrd="0" destOrd="0" presId="urn:microsoft.com/office/officeart/2005/8/layout/hierarchy1"/>
    <dgm:cxn modelId="{5D817DB8-484E-4885-A2BD-575170A0BDD4}" type="presParOf" srcId="{64B7EB23-0B9D-45DD-BECE-DE551B977AC3}" destId="{77BC966C-137C-418E-8FF7-68913D78F71E}" srcOrd="1" destOrd="0" presId="urn:microsoft.com/office/officeart/2005/8/layout/hierarchy1"/>
    <dgm:cxn modelId="{E5A71572-33EB-4FCF-967C-9436A9501BE7}" type="presParOf" srcId="{77BC966C-137C-418E-8FF7-68913D78F71E}" destId="{11116BD0-FF9D-4AB0-9506-8F36B1343DC7}" srcOrd="0" destOrd="0" presId="urn:microsoft.com/office/officeart/2005/8/layout/hierarchy1"/>
    <dgm:cxn modelId="{F3C4BE95-1547-4358-8A2A-FE4ADC9B4FD6}" type="presParOf" srcId="{11116BD0-FF9D-4AB0-9506-8F36B1343DC7}" destId="{27CEE2E3-5E62-42C0-A84B-5576C58C2B6C}" srcOrd="0" destOrd="0" presId="urn:microsoft.com/office/officeart/2005/8/layout/hierarchy1"/>
    <dgm:cxn modelId="{612C343E-1862-4EC2-8B9E-BC30A35DB9A6}" type="presParOf" srcId="{11116BD0-FF9D-4AB0-9506-8F36B1343DC7}" destId="{A8EA332B-1EB2-46F0-A977-B7F3405CEFFE}" srcOrd="1" destOrd="0" presId="urn:microsoft.com/office/officeart/2005/8/layout/hierarchy1"/>
    <dgm:cxn modelId="{0204C1F7-F685-47E2-B017-BB6B441AA71D}" type="presParOf" srcId="{77BC966C-137C-418E-8FF7-68913D78F71E}" destId="{09B80B49-C1B9-49CF-A160-47C99B51FE59}" srcOrd="1" destOrd="0" presId="urn:microsoft.com/office/officeart/2005/8/layout/hierarchy1"/>
    <dgm:cxn modelId="{76464F9C-1FA6-4C23-ABA0-867434FAAD46}" type="presParOf" srcId="{64B7EB23-0B9D-45DD-BECE-DE551B977AC3}" destId="{6C65A6C0-A28A-4118-BD2F-44EE79121B8F}" srcOrd="2" destOrd="0" presId="urn:microsoft.com/office/officeart/2005/8/layout/hierarchy1"/>
    <dgm:cxn modelId="{AD674DD7-0301-43AB-9B9D-3FE93BF6D9B4}" type="presParOf" srcId="{64B7EB23-0B9D-45DD-BECE-DE551B977AC3}" destId="{05E5F42B-C073-4320-A474-90FCCF30A1EA}" srcOrd="3" destOrd="0" presId="urn:microsoft.com/office/officeart/2005/8/layout/hierarchy1"/>
    <dgm:cxn modelId="{DE75E23F-715D-4CD1-B899-84C9A4525C67}" type="presParOf" srcId="{05E5F42B-C073-4320-A474-90FCCF30A1EA}" destId="{22CFFD4A-0DB0-4B48-BB2F-28E63E69857C}" srcOrd="0" destOrd="0" presId="urn:microsoft.com/office/officeart/2005/8/layout/hierarchy1"/>
    <dgm:cxn modelId="{33FCE365-3130-47BC-A00C-6CE9D505AA6C}" type="presParOf" srcId="{22CFFD4A-0DB0-4B48-BB2F-28E63E69857C}" destId="{396225A0-E122-4046-8C20-8428A733C5E5}" srcOrd="0" destOrd="0" presId="urn:microsoft.com/office/officeart/2005/8/layout/hierarchy1"/>
    <dgm:cxn modelId="{6F301EEB-777F-425C-9D51-3D66A109B388}" type="presParOf" srcId="{22CFFD4A-0DB0-4B48-BB2F-28E63E69857C}" destId="{A3096CD9-FD10-453A-8254-AF4BBF14DCAD}" srcOrd="1" destOrd="0" presId="urn:microsoft.com/office/officeart/2005/8/layout/hierarchy1"/>
    <dgm:cxn modelId="{F20A4D7C-D1F4-4D23-99AC-13966FF8BEFC}" type="presParOf" srcId="{05E5F42B-C073-4320-A474-90FCCF30A1EA}" destId="{6923AA38-9190-4EA1-8B8A-BA89210ED080}" srcOrd="1" destOrd="0" presId="urn:microsoft.com/office/officeart/2005/8/layout/hierarchy1"/>
    <dgm:cxn modelId="{AE59EA40-39A3-4861-B971-32EE76FEEEBC}" type="presParOf" srcId="{6923AA38-9190-4EA1-8B8A-BA89210ED080}" destId="{507A4111-E67C-4FF3-A00A-D17706D0A915}" srcOrd="0" destOrd="0" presId="urn:microsoft.com/office/officeart/2005/8/layout/hierarchy1"/>
    <dgm:cxn modelId="{D46DE5C6-D3F3-40C6-AAC1-99B19F5E53AB}" type="presParOf" srcId="{6923AA38-9190-4EA1-8B8A-BA89210ED080}" destId="{B6F2CDFB-E374-4CA4-B6EB-485CA7953CAD}" srcOrd="1" destOrd="0" presId="urn:microsoft.com/office/officeart/2005/8/layout/hierarchy1"/>
    <dgm:cxn modelId="{EE9CA178-53C5-4887-9507-8225CDF4F6E4}" type="presParOf" srcId="{B6F2CDFB-E374-4CA4-B6EB-485CA7953CAD}" destId="{420D3AEC-59EC-431D-819A-11EC35063C20}" srcOrd="0" destOrd="0" presId="urn:microsoft.com/office/officeart/2005/8/layout/hierarchy1"/>
    <dgm:cxn modelId="{E040A1D0-112B-4167-B8F1-41C64769211A}" type="presParOf" srcId="{420D3AEC-59EC-431D-819A-11EC35063C20}" destId="{F4F35194-8675-4430-AE8C-F83E423F0602}" srcOrd="0" destOrd="0" presId="urn:microsoft.com/office/officeart/2005/8/layout/hierarchy1"/>
    <dgm:cxn modelId="{B8C5FA5C-DD41-4CA1-A0CF-BDDBC2F9BBB5}" type="presParOf" srcId="{420D3AEC-59EC-431D-819A-11EC35063C20}" destId="{6E98A9F9-E412-45AC-A603-030C3745DCAC}" srcOrd="1" destOrd="0" presId="urn:microsoft.com/office/officeart/2005/8/layout/hierarchy1"/>
    <dgm:cxn modelId="{EDF05A10-D284-4B34-A431-3FA117DD98F5}" type="presParOf" srcId="{B6F2CDFB-E374-4CA4-B6EB-485CA7953CAD}" destId="{46D5D3DB-744D-4A56-AB01-3AF9DBA685B2}" srcOrd="1" destOrd="0" presId="urn:microsoft.com/office/officeart/2005/8/layout/hierarchy1"/>
    <dgm:cxn modelId="{23A88289-A4A2-4274-B602-3B7E938856BF}" type="presParOf" srcId="{46D5D3DB-744D-4A56-AB01-3AF9DBA685B2}" destId="{94049E1A-537D-4D4A-8605-066DD6B91F11}" srcOrd="0" destOrd="0" presId="urn:microsoft.com/office/officeart/2005/8/layout/hierarchy1"/>
    <dgm:cxn modelId="{887C9417-CBBD-412D-9176-2D1FCD21024C}" type="presParOf" srcId="{46D5D3DB-744D-4A56-AB01-3AF9DBA685B2}" destId="{E414A52D-E50C-4656-AA5F-28D16EB5968E}" srcOrd="1" destOrd="0" presId="urn:microsoft.com/office/officeart/2005/8/layout/hierarchy1"/>
    <dgm:cxn modelId="{E20E4D4E-B66F-49E2-88A0-26B799D481BA}" type="presParOf" srcId="{E414A52D-E50C-4656-AA5F-28D16EB5968E}" destId="{0B105BDC-A94C-448F-89D5-3D7388492F8A}" srcOrd="0" destOrd="0" presId="urn:microsoft.com/office/officeart/2005/8/layout/hierarchy1"/>
    <dgm:cxn modelId="{A7C096E9-6C4C-42DB-9CFE-EA80D97EE96C}" type="presParOf" srcId="{0B105BDC-A94C-448F-89D5-3D7388492F8A}" destId="{EC93EA5F-E584-4EA3-9CE4-487D325CE246}" srcOrd="0" destOrd="0" presId="urn:microsoft.com/office/officeart/2005/8/layout/hierarchy1"/>
    <dgm:cxn modelId="{095914B4-D855-4923-9500-3D5EC2011D6A}" type="presParOf" srcId="{0B105BDC-A94C-448F-89D5-3D7388492F8A}" destId="{8A5AF968-F86E-4030-8318-3E80A65F0465}" srcOrd="1" destOrd="0" presId="urn:microsoft.com/office/officeart/2005/8/layout/hierarchy1"/>
    <dgm:cxn modelId="{E8AB43CD-65E1-4F68-B96E-9EE59BC934A7}" type="presParOf" srcId="{E414A52D-E50C-4656-AA5F-28D16EB5968E}" destId="{99CD1457-885E-4CD0-BB0A-F08526E2810B}" srcOrd="1" destOrd="0" presId="urn:microsoft.com/office/officeart/2005/8/layout/hierarchy1"/>
    <dgm:cxn modelId="{F2CDF012-BE32-4028-AA99-E82FB6E743E3}" type="presParOf" srcId="{46D5D3DB-744D-4A56-AB01-3AF9DBA685B2}" destId="{79078954-B9DF-48E5-88D4-DD44495BE3F6}" srcOrd="2" destOrd="0" presId="urn:microsoft.com/office/officeart/2005/8/layout/hierarchy1"/>
    <dgm:cxn modelId="{582FC1E7-FA14-427E-9276-3B65D928EC49}" type="presParOf" srcId="{46D5D3DB-744D-4A56-AB01-3AF9DBA685B2}" destId="{37B6D947-1D06-439F-BBCF-30B6044554CB}" srcOrd="3" destOrd="0" presId="urn:microsoft.com/office/officeart/2005/8/layout/hierarchy1"/>
    <dgm:cxn modelId="{B5A5D67F-0893-4EDB-8518-7EE38AC4A4C9}" type="presParOf" srcId="{37B6D947-1D06-439F-BBCF-30B6044554CB}" destId="{07FA87F5-6CD4-4D1F-80ED-20B65A7B5550}" srcOrd="0" destOrd="0" presId="urn:microsoft.com/office/officeart/2005/8/layout/hierarchy1"/>
    <dgm:cxn modelId="{C64AA7BE-09F1-4472-8308-A6E070EB8C5E}" type="presParOf" srcId="{07FA87F5-6CD4-4D1F-80ED-20B65A7B5550}" destId="{E75850DB-1881-489A-8EE1-D805BD4D577C}" srcOrd="0" destOrd="0" presId="urn:microsoft.com/office/officeart/2005/8/layout/hierarchy1"/>
    <dgm:cxn modelId="{A8A697B7-BB0A-4057-9639-F9575D62009A}" type="presParOf" srcId="{07FA87F5-6CD4-4D1F-80ED-20B65A7B5550}" destId="{D6C3C79F-4A7D-487C-951C-57A045F4DAB3}" srcOrd="1" destOrd="0" presId="urn:microsoft.com/office/officeart/2005/8/layout/hierarchy1"/>
    <dgm:cxn modelId="{A2B8481F-5573-4196-A9B4-3E7B099E056B}" type="presParOf" srcId="{37B6D947-1D06-439F-BBCF-30B6044554CB}" destId="{7104C64C-8177-4F94-AACD-E8D22104F87E}" srcOrd="1" destOrd="0" presId="urn:microsoft.com/office/officeart/2005/8/layout/hierarchy1"/>
    <dgm:cxn modelId="{C0AECFB5-AA23-4A8A-A6E6-ACA26E774490}" type="presParOf" srcId="{6923AA38-9190-4EA1-8B8A-BA89210ED080}" destId="{1B121E54-898D-407A-8783-F93FBE96B6C6}" srcOrd="2" destOrd="0" presId="urn:microsoft.com/office/officeart/2005/8/layout/hierarchy1"/>
    <dgm:cxn modelId="{E43813E5-CBE5-40CC-91B0-150EEF832EAD}" type="presParOf" srcId="{6923AA38-9190-4EA1-8B8A-BA89210ED080}" destId="{EFBC737B-2F3B-45EC-BE8B-328A60A3EB9B}" srcOrd="3" destOrd="0" presId="urn:microsoft.com/office/officeart/2005/8/layout/hierarchy1"/>
    <dgm:cxn modelId="{9820EA27-4FDD-4441-8DA5-9DA09E535E40}" type="presParOf" srcId="{EFBC737B-2F3B-45EC-BE8B-328A60A3EB9B}" destId="{4FCB8F17-E5A7-473E-89FC-18EC042EC7F8}" srcOrd="0" destOrd="0" presId="urn:microsoft.com/office/officeart/2005/8/layout/hierarchy1"/>
    <dgm:cxn modelId="{7BB3593C-3D5B-4E39-9FF8-D14631A42526}" type="presParOf" srcId="{4FCB8F17-E5A7-473E-89FC-18EC042EC7F8}" destId="{4A39DD60-16E8-43AB-AF73-A025944C7E6B}" srcOrd="0" destOrd="0" presId="urn:microsoft.com/office/officeart/2005/8/layout/hierarchy1"/>
    <dgm:cxn modelId="{0FC7D361-AB46-4464-AD33-8C99B54B4037}" type="presParOf" srcId="{4FCB8F17-E5A7-473E-89FC-18EC042EC7F8}" destId="{3AF326D9-886B-4FAA-B08E-CE56C1582FBF}" srcOrd="1" destOrd="0" presId="urn:microsoft.com/office/officeart/2005/8/layout/hierarchy1"/>
    <dgm:cxn modelId="{2E79F322-B9F2-4769-B10A-5D6C6F3C25D2}" type="presParOf" srcId="{EFBC737B-2F3B-45EC-BE8B-328A60A3EB9B}" destId="{5F5A335A-A65C-4080-80AD-CC2944624ADE}" srcOrd="1" destOrd="0" presId="urn:microsoft.com/office/officeart/2005/8/layout/hierarchy1"/>
    <dgm:cxn modelId="{6D073882-F5AD-4FD8-8CD6-9E69A8E1413F}" type="presParOf" srcId="{6923AA38-9190-4EA1-8B8A-BA89210ED080}" destId="{0142644A-DC86-4E20-8E75-FB9F85855B4B}" srcOrd="4" destOrd="0" presId="urn:microsoft.com/office/officeart/2005/8/layout/hierarchy1"/>
    <dgm:cxn modelId="{B1AB2E09-2B53-4E0A-B7FD-14FF6F0713BD}" type="presParOf" srcId="{6923AA38-9190-4EA1-8B8A-BA89210ED080}" destId="{DC1BEE2D-B2D5-48EC-B52D-975E335B6882}" srcOrd="5" destOrd="0" presId="urn:microsoft.com/office/officeart/2005/8/layout/hierarchy1"/>
    <dgm:cxn modelId="{BEA97FEB-2927-42D2-9E46-D63E9D45E340}" type="presParOf" srcId="{DC1BEE2D-B2D5-48EC-B52D-975E335B6882}" destId="{77030FC7-AC15-4A9B-B22D-CEF0321890B4}" srcOrd="0" destOrd="0" presId="urn:microsoft.com/office/officeart/2005/8/layout/hierarchy1"/>
    <dgm:cxn modelId="{49CAA5CA-5B17-484A-B77C-011AD6FE6711}" type="presParOf" srcId="{77030FC7-AC15-4A9B-B22D-CEF0321890B4}" destId="{99052D03-87BF-429C-B151-E7C5DD8A792C}" srcOrd="0" destOrd="0" presId="urn:microsoft.com/office/officeart/2005/8/layout/hierarchy1"/>
    <dgm:cxn modelId="{EECE2758-4EE8-4C7E-BB74-974D843F2B0D}" type="presParOf" srcId="{77030FC7-AC15-4A9B-B22D-CEF0321890B4}" destId="{48DE1574-A325-4E1D-879A-9671431F66B6}" srcOrd="1" destOrd="0" presId="urn:microsoft.com/office/officeart/2005/8/layout/hierarchy1"/>
    <dgm:cxn modelId="{AE720DDA-71DB-48CC-86BE-F6FD561EBBA9}" type="presParOf" srcId="{DC1BEE2D-B2D5-48EC-B52D-975E335B6882}" destId="{ED27815B-3A77-46F5-98CE-3C0FE6B6EDBA}" srcOrd="1" destOrd="0" presId="urn:microsoft.com/office/officeart/2005/8/layout/hierarchy1"/>
    <dgm:cxn modelId="{4B0A9BEE-D090-4E1C-AEF4-5AB9AAA5A71B}" type="presParOf" srcId="{64B7EB23-0B9D-45DD-BECE-DE551B977AC3}" destId="{343AC474-D695-41A6-BFB3-F5DD09116266}" srcOrd="4" destOrd="0" presId="urn:microsoft.com/office/officeart/2005/8/layout/hierarchy1"/>
    <dgm:cxn modelId="{093FC4DF-CC68-48F5-8F9F-9E8B79D87EAC}" type="presParOf" srcId="{64B7EB23-0B9D-45DD-BECE-DE551B977AC3}" destId="{51659DAF-8310-4750-A737-3A725F2E8705}" srcOrd="5" destOrd="0" presId="urn:microsoft.com/office/officeart/2005/8/layout/hierarchy1"/>
    <dgm:cxn modelId="{75EFF627-8E9E-4881-8147-275C861EBFA4}" type="presParOf" srcId="{51659DAF-8310-4750-A737-3A725F2E8705}" destId="{C306B9F8-1D4F-4610-9FC2-44D508A6D311}" srcOrd="0" destOrd="0" presId="urn:microsoft.com/office/officeart/2005/8/layout/hierarchy1"/>
    <dgm:cxn modelId="{6A225F43-E7AA-4E2D-B0DB-BC969B39FFA6}" type="presParOf" srcId="{C306B9F8-1D4F-4610-9FC2-44D508A6D311}" destId="{43231565-13D7-4CDB-B133-91198083C3BD}" srcOrd="0" destOrd="0" presId="urn:microsoft.com/office/officeart/2005/8/layout/hierarchy1"/>
    <dgm:cxn modelId="{D5B72B11-AA90-4F0D-97CB-A9744FCE0582}" type="presParOf" srcId="{C306B9F8-1D4F-4610-9FC2-44D508A6D311}" destId="{64DC48CF-E673-408D-8DAF-2B53123424C6}" srcOrd="1" destOrd="0" presId="urn:microsoft.com/office/officeart/2005/8/layout/hierarchy1"/>
    <dgm:cxn modelId="{BE282758-572C-491A-A311-BB71FF991053}" type="presParOf" srcId="{51659DAF-8310-4750-A737-3A725F2E8705}" destId="{F7921A8E-761F-4685-B4A8-C940C4D55D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4BD2E79-62DA-4E7C-AB97-7672942690E7}" type="asst">
      <dgm:prSet phldrT="[Текст]"/>
      <dgm:spPr/>
      <dgm:t>
        <a:bodyPr/>
        <a:lstStyle/>
        <a:p>
          <a:r>
            <a:rPr lang="ru-RU" dirty="0" smtClean="0"/>
            <a:t>Информирование об наступлении периода покупки/продажи ценных бумаг</a:t>
          </a:r>
          <a:endParaRPr lang="ru-RU" dirty="0"/>
        </a:p>
      </dgm:t>
    </dgm:pt>
    <dgm:pt modelId="{22E4BF64-8EBE-454A-9F86-19BCE690C83F}" type="parTrans" cxnId="{4AFEDA42-4C1D-4B9A-9EF7-5E3376553980}">
      <dgm:prSet/>
      <dgm:spPr/>
      <dgm:t>
        <a:bodyPr/>
        <a:lstStyle/>
        <a:p>
          <a:endParaRPr lang="ru-RU"/>
        </a:p>
      </dgm:t>
    </dgm:pt>
    <dgm:pt modelId="{111351E6-56AC-40DD-BF65-9A9E84DAEDA0}" type="sibTrans" cxnId="{4AFEDA42-4C1D-4B9A-9EF7-5E3376553980}">
      <dgm:prSet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Информирование об изменении брокерского счёта</a:t>
          </a:r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Уведомление пользователя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2FA4DE9A-3090-4E61-916F-DFAD878421C8}">
      <dgm:prSet/>
      <dgm:spPr/>
      <dgm:t>
        <a:bodyPr/>
        <a:lstStyle/>
        <a:p>
          <a:r>
            <a:rPr lang="ru-RU" dirty="0" smtClean="0"/>
            <a:t>Отправление пользователю </a:t>
          </a:r>
          <a:r>
            <a:rPr lang="en-US" dirty="0" smtClean="0"/>
            <a:t>push-</a:t>
          </a:r>
          <a:r>
            <a:rPr lang="ru-RU" dirty="0" smtClean="0"/>
            <a:t>уведомления/письма на почту</a:t>
          </a:r>
          <a:endParaRPr lang="ru-RU" dirty="0"/>
        </a:p>
      </dgm:t>
    </dgm:pt>
    <dgm:pt modelId="{63A99360-C5A7-4430-A95F-8D770A2CAA01}" type="parTrans" cxnId="{49645119-FB3A-4ADF-B5CB-4EAA0E868820}">
      <dgm:prSet/>
      <dgm:spPr>
        <a:solidFill>
          <a:srgbClr val="7030A0"/>
        </a:solidFill>
      </dgm:spPr>
      <dgm:t>
        <a:bodyPr/>
        <a:lstStyle/>
        <a:p>
          <a:endParaRPr lang="ru-RU"/>
        </a:p>
      </dgm:t>
    </dgm:pt>
    <dgm:pt modelId="{3F67DED7-00F8-4BB6-A5F7-8374AFDF4B8A}" type="sibTrans" cxnId="{49645119-FB3A-4ADF-B5CB-4EAA0E868820}">
      <dgm:prSet/>
      <dgm:spPr/>
      <dgm:t>
        <a:bodyPr/>
        <a:lstStyle/>
        <a:p>
          <a:endParaRPr lang="ru-RU"/>
        </a:p>
      </dgm:t>
    </dgm:pt>
    <dgm:pt modelId="{029A167B-113C-4079-8FBD-705FA2A6D222}">
      <dgm:prSet/>
      <dgm:spPr/>
      <dgm:t>
        <a:bodyPr/>
        <a:lstStyle/>
        <a:p>
          <a:r>
            <a:rPr lang="ru-RU" dirty="0" smtClean="0"/>
            <a:t>Отправление пользователю </a:t>
          </a:r>
          <a:r>
            <a:rPr lang="en-US" dirty="0" smtClean="0"/>
            <a:t>push-</a:t>
          </a:r>
          <a:r>
            <a:rPr lang="ru-RU" dirty="0" smtClean="0"/>
            <a:t>уведомления/письма на почту</a:t>
          </a:r>
          <a:endParaRPr lang="ru-RU" dirty="0"/>
        </a:p>
      </dgm:t>
    </dgm:pt>
    <dgm:pt modelId="{43A5A12B-AD49-4DE7-B8D4-14A07478E3E8}" type="parTrans" cxnId="{A7E5B5B4-6623-4A0D-B215-CE6C9D8CDF50}">
      <dgm:prSet/>
      <dgm:spPr/>
      <dgm:t>
        <a:bodyPr/>
        <a:lstStyle/>
        <a:p>
          <a:endParaRPr lang="ru-RU"/>
        </a:p>
      </dgm:t>
    </dgm:pt>
    <dgm:pt modelId="{75C25DCC-2C93-4F09-81C5-5420F9E2FD8B}" type="sibTrans" cxnId="{A7E5B5B4-6623-4A0D-B215-CE6C9D8CDF50}">
      <dgm:prSet/>
      <dgm:spPr/>
      <dgm:t>
        <a:bodyPr/>
        <a:lstStyle/>
        <a:p>
          <a:endParaRPr lang="ru-RU"/>
        </a:p>
      </dgm:t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>
        <a:solidFill>
          <a:srgbClr val="7030A0"/>
        </a:solidFill>
      </dgm:spPr>
    </dgm:pt>
    <dgm:pt modelId="{673AEF2B-201F-467D-8B07-9EF8ACF81A27}" type="pres">
      <dgm:prSet presAssocID="{8A8A0041-2C8C-46B3-8C0F-D3B7FD71A03A}" presName="text" presStyleLbl="fgAcc0" presStyleIdx="0" presStyleCnt="1" custLinFactY="-90953" custLinFactNeighborX="538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2"/>
      <dgm:spPr/>
    </dgm:pt>
    <dgm:pt modelId="{A8EA332B-1EB2-46F0-A977-B7F3405CEFFE}" type="pres">
      <dgm:prSet presAssocID="{B559963D-2963-4B77-936A-FE675E139D7B}" presName="text2" presStyleLbl="fgAcc2" presStyleIdx="0" presStyleCnt="2" custLinFactNeighborX="-36926" custLinFactNeighborY="-50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63DEE8D3-86C8-4B93-AF78-D74337FDAF59}" type="pres">
      <dgm:prSet presAssocID="{43A5A12B-AD49-4DE7-B8D4-14A07478E3E8}" presName="Name17" presStyleLbl="parChTrans1D3" presStyleIdx="0" presStyleCnt="2"/>
      <dgm:spPr/>
      <dgm:t>
        <a:bodyPr/>
        <a:lstStyle/>
        <a:p>
          <a:endParaRPr lang="ru-RU"/>
        </a:p>
      </dgm:t>
    </dgm:pt>
    <dgm:pt modelId="{6796D594-B7D2-4E46-BAF3-9431F7B1C6E1}" type="pres">
      <dgm:prSet presAssocID="{029A167B-113C-4079-8FBD-705FA2A6D222}" presName="hierRoot3" presStyleCnt="0"/>
      <dgm:spPr/>
    </dgm:pt>
    <dgm:pt modelId="{5416A922-A36A-43CB-81AB-8B6C5C742EA1}" type="pres">
      <dgm:prSet presAssocID="{029A167B-113C-4079-8FBD-705FA2A6D222}" presName="composite3" presStyleCnt="0"/>
      <dgm:spPr/>
    </dgm:pt>
    <dgm:pt modelId="{BD7701F8-7753-49DE-8EE4-CB645E4D2462}" type="pres">
      <dgm:prSet presAssocID="{029A167B-113C-4079-8FBD-705FA2A6D222}" presName="background3" presStyleLbl="node3" presStyleIdx="0" presStyleCnt="2"/>
      <dgm:spPr>
        <a:solidFill>
          <a:srgbClr val="FFC000"/>
        </a:solidFill>
      </dgm:spPr>
    </dgm:pt>
    <dgm:pt modelId="{575D95AB-226F-4CFD-8340-01CAA13E6E8A}" type="pres">
      <dgm:prSet presAssocID="{029A167B-113C-4079-8FBD-705FA2A6D222}" presName="text3" presStyleLbl="fgAcc3" presStyleIdx="0" presStyleCnt="2" custLinFactNeighborX="7810" custLinFactNeighborY="-52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CFA4D5-860A-4053-A891-1583C51A5F4D}" type="pres">
      <dgm:prSet presAssocID="{029A167B-113C-4079-8FBD-705FA2A6D222}" presName="hierChild4" presStyleCnt="0"/>
      <dgm:spPr/>
    </dgm:pt>
    <dgm:pt modelId="{6C65A6C0-A28A-4118-BD2F-44EE79121B8F}" type="pres">
      <dgm:prSet presAssocID="{22E4BF64-8EBE-454A-9F86-19BCE690C83F}" presName="Name10" presStyleLbl="parChTrans1D2" presStyleIdx="1" presStyleCnt="2"/>
      <dgm:spPr/>
      <dgm:t>
        <a:bodyPr/>
        <a:lstStyle/>
        <a:p>
          <a:endParaRPr lang="ru-RU"/>
        </a:p>
      </dgm:t>
    </dgm:pt>
    <dgm:pt modelId="{05E5F42B-C073-4320-A474-90FCCF30A1EA}" type="pres">
      <dgm:prSet presAssocID="{34BD2E79-62DA-4E7C-AB97-7672942690E7}" presName="hierRoot2" presStyleCnt="0"/>
      <dgm:spPr/>
    </dgm:pt>
    <dgm:pt modelId="{22CFFD4A-0DB0-4B48-BB2F-28E63E69857C}" type="pres">
      <dgm:prSet presAssocID="{34BD2E79-62DA-4E7C-AB97-7672942690E7}" presName="composite2" presStyleCnt="0"/>
      <dgm:spPr/>
    </dgm:pt>
    <dgm:pt modelId="{396225A0-E122-4046-8C20-8428A733C5E5}" type="pres">
      <dgm:prSet presAssocID="{34BD2E79-62DA-4E7C-AB97-7672942690E7}" presName="background2" presStyleLbl="asst1" presStyleIdx="1" presStyleCnt="2"/>
      <dgm:spPr/>
    </dgm:pt>
    <dgm:pt modelId="{A3096CD9-FD10-453A-8254-AF4BBF14DCAD}" type="pres">
      <dgm:prSet presAssocID="{34BD2E79-62DA-4E7C-AB97-7672942690E7}" presName="text2" presStyleLbl="fgAcc2" presStyleIdx="1" presStyleCnt="2" custLinFactNeighborX="46636" custLinFactNeighborY="-55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23AA38-9190-4EA1-8B8A-BA89210ED080}" type="pres">
      <dgm:prSet presAssocID="{34BD2E79-62DA-4E7C-AB97-7672942690E7}" presName="hierChild3" presStyleCnt="0"/>
      <dgm:spPr/>
    </dgm:pt>
    <dgm:pt modelId="{1B121E54-898D-407A-8783-F93FBE96B6C6}" type="pres">
      <dgm:prSet presAssocID="{63A99360-C5A7-4430-A95F-8D770A2CAA01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FBC737B-2F3B-45EC-BE8B-328A60A3EB9B}" type="pres">
      <dgm:prSet presAssocID="{2FA4DE9A-3090-4E61-916F-DFAD878421C8}" presName="hierRoot3" presStyleCnt="0"/>
      <dgm:spPr/>
    </dgm:pt>
    <dgm:pt modelId="{4FCB8F17-E5A7-473E-89FC-18EC042EC7F8}" type="pres">
      <dgm:prSet presAssocID="{2FA4DE9A-3090-4E61-916F-DFAD878421C8}" presName="composite3" presStyleCnt="0"/>
      <dgm:spPr/>
    </dgm:pt>
    <dgm:pt modelId="{4A39DD60-16E8-43AB-AF73-A025944C7E6B}" type="pres">
      <dgm:prSet presAssocID="{2FA4DE9A-3090-4E61-916F-DFAD878421C8}" presName="background3" presStyleLbl="node3" presStyleIdx="1" presStyleCnt="2"/>
      <dgm:spPr>
        <a:solidFill>
          <a:srgbClr val="FFC000"/>
        </a:solidFill>
      </dgm:spPr>
    </dgm:pt>
    <dgm:pt modelId="{3AF326D9-886B-4FAA-B08E-CE56C1582FBF}" type="pres">
      <dgm:prSet presAssocID="{2FA4DE9A-3090-4E61-916F-DFAD878421C8}" presName="text3" presStyleLbl="fgAcc3" presStyleIdx="1" presStyleCnt="2" custLinFactNeighborX="19795" custLinFactNeighborY="-52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F5A335A-A65C-4080-80AD-CC2944624ADE}" type="pres">
      <dgm:prSet presAssocID="{2FA4DE9A-3090-4E61-916F-DFAD878421C8}" presName="hierChild4" presStyleCnt="0"/>
      <dgm:spPr/>
    </dgm:pt>
  </dgm:ptLst>
  <dgm:cxnLst>
    <dgm:cxn modelId="{FA3DEDBD-5C9E-45D6-9DAB-5D65BC018590}" type="presOf" srcId="{43A5A12B-AD49-4DE7-B8D4-14A07478E3E8}" destId="{63DEE8D3-86C8-4B93-AF78-D74337FDAF59}" srcOrd="0" destOrd="0" presId="urn:microsoft.com/office/officeart/2005/8/layout/hierarchy1"/>
    <dgm:cxn modelId="{C5BAEA6F-CB8D-497F-AD8C-0B38D4AA5CC5}" type="presOf" srcId="{22E4BF64-8EBE-454A-9F86-19BCE690C83F}" destId="{6C65A6C0-A28A-4118-BD2F-44EE79121B8F}" srcOrd="0" destOrd="0" presId="urn:microsoft.com/office/officeart/2005/8/layout/hierarchy1"/>
    <dgm:cxn modelId="{4AFEDA42-4C1D-4B9A-9EF7-5E3376553980}" srcId="{8A8A0041-2C8C-46B3-8C0F-D3B7FD71A03A}" destId="{34BD2E79-62DA-4E7C-AB97-7672942690E7}" srcOrd="1" destOrd="0" parTransId="{22E4BF64-8EBE-454A-9F86-19BCE690C83F}" sibTransId="{111351E6-56AC-40DD-BF65-9A9E84DAEDA0}"/>
    <dgm:cxn modelId="{DFAC0537-0838-42A5-85C1-9469A66865B4}" type="presOf" srcId="{48577187-2920-494D-B4F5-6393C8DA9446}" destId="{5E8EB2B4-AAB1-403B-8FE1-8C30FCF5CA8B}" srcOrd="0" destOrd="0" presId="urn:microsoft.com/office/officeart/2005/8/layout/hierarchy1"/>
    <dgm:cxn modelId="{A7E5B5B4-6623-4A0D-B215-CE6C9D8CDF50}" srcId="{B559963D-2963-4B77-936A-FE675E139D7B}" destId="{029A167B-113C-4079-8FBD-705FA2A6D222}" srcOrd="0" destOrd="0" parTransId="{43A5A12B-AD49-4DE7-B8D4-14A07478E3E8}" sibTransId="{75C25DCC-2C93-4F09-81C5-5420F9E2FD8B}"/>
    <dgm:cxn modelId="{FAB82802-4C44-4D60-98FB-09F8ACA2C40A}" type="presOf" srcId="{029A167B-113C-4079-8FBD-705FA2A6D222}" destId="{575D95AB-226F-4CFD-8340-01CAA13E6E8A}" srcOrd="0" destOrd="0" presId="urn:microsoft.com/office/officeart/2005/8/layout/hierarchy1"/>
    <dgm:cxn modelId="{49645119-FB3A-4ADF-B5CB-4EAA0E868820}" srcId="{34BD2E79-62DA-4E7C-AB97-7672942690E7}" destId="{2FA4DE9A-3090-4E61-916F-DFAD878421C8}" srcOrd="0" destOrd="0" parTransId="{63A99360-C5A7-4430-A95F-8D770A2CAA01}" sibTransId="{3F67DED7-00F8-4BB6-A5F7-8374AFDF4B8A}"/>
    <dgm:cxn modelId="{34A8DE16-7CE5-4CB2-9E06-E370C3EF414E}" type="presOf" srcId="{8A8A0041-2C8C-46B3-8C0F-D3B7FD71A03A}" destId="{673AEF2B-201F-467D-8B07-9EF8ACF81A27}" srcOrd="0" destOrd="0" presId="urn:microsoft.com/office/officeart/2005/8/layout/hierarchy1"/>
    <dgm:cxn modelId="{C4774B37-FB99-4482-B083-2A1F5FFEAAFC}" type="presOf" srcId="{2D695DEF-D8E5-4D3A-B4FC-0AD353AD5BA0}" destId="{EE7039A7-0125-4988-B43B-5B96166B0A26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DE3D2502-F1F5-4BB2-883F-0E6A9C9E30AB}" type="presOf" srcId="{34BD2E79-62DA-4E7C-AB97-7672942690E7}" destId="{A3096CD9-FD10-453A-8254-AF4BBF14DCAD}" srcOrd="0" destOrd="0" presId="urn:microsoft.com/office/officeart/2005/8/layout/hierarchy1"/>
    <dgm:cxn modelId="{5F704A14-43EB-416C-B3D4-BEF6F2864558}" type="presOf" srcId="{2FA4DE9A-3090-4E61-916F-DFAD878421C8}" destId="{3AF326D9-886B-4FAA-B08E-CE56C1582FBF}" srcOrd="0" destOrd="0" presId="urn:microsoft.com/office/officeart/2005/8/layout/hierarchy1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573BCC7A-E5FA-4450-93B0-48884E6BAEC4}" type="presOf" srcId="{B559963D-2963-4B77-936A-FE675E139D7B}" destId="{A8EA332B-1EB2-46F0-A977-B7F3405CEFFE}" srcOrd="0" destOrd="0" presId="urn:microsoft.com/office/officeart/2005/8/layout/hierarchy1"/>
    <dgm:cxn modelId="{E6BAC773-197A-41DC-958E-00E258EADD88}" type="presOf" srcId="{63A99360-C5A7-4430-A95F-8D770A2CAA01}" destId="{1B121E54-898D-407A-8783-F93FBE96B6C6}" srcOrd="0" destOrd="0" presId="urn:microsoft.com/office/officeart/2005/8/layout/hierarchy1"/>
    <dgm:cxn modelId="{CAEC3C22-DF34-4EA3-BA0A-FBFC35500212}" type="presParOf" srcId="{5E8EB2B4-AAB1-403B-8FE1-8C30FCF5CA8B}" destId="{EB5C9EFD-1C86-405C-8BAE-24D672C176A7}" srcOrd="0" destOrd="0" presId="urn:microsoft.com/office/officeart/2005/8/layout/hierarchy1"/>
    <dgm:cxn modelId="{83C4045E-B483-48D7-A0DA-13FE99E645DF}" type="presParOf" srcId="{EB5C9EFD-1C86-405C-8BAE-24D672C176A7}" destId="{C1D7ABC9-B023-4BEF-B587-104E37401A9A}" srcOrd="0" destOrd="0" presId="urn:microsoft.com/office/officeart/2005/8/layout/hierarchy1"/>
    <dgm:cxn modelId="{9ACFE226-B9EF-40B4-9670-E533239D1095}" type="presParOf" srcId="{C1D7ABC9-B023-4BEF-B587-104E37401A9A}" destId="{13651157-BAF1-493C-AE70-23DFEA49FD19}" srcOrd="0" destOrd="0" presId="urn:microsoft.com/office/officeart/2005/8/layout/hierarchy1"/>
    <dgm:cxn modelId="{79265D0A-5DDB-47DF-A576-6BF549C1366C}" type="presParOf" srcId="{C1D7ABC9-B023-4BEF-B587-104E37401A9A}" destId="{673AEF2B-201F-467D-8B07-9EF8ACF81A27}" srcOrd="1" destOrd="0" presId="urn:microsoft.com/office/officeart/2005/8/layout/hierarchy1"/>
    <dgm:cxn modelId="{CC4DCC04-ABD6-4DF7-BA3A-0797F92D6777}" type="presParOf" srcId="{EB5C9EFD-1C86-405C-8BAE-24D672C176A7}" destId="{64B7EB23-0B9D-45DD-BECE-DE551B977AC3}" srcOrd="1" destOrd="0" presId="urn:microsoft.com/office/officeart/2005/8/layout/hierarchy1"/>
    <dgm:cxn modelId="{BECF527C-4EBA-4212-909C-FE796F481B91}" type="presParOf" srcId="{64B7EB23-0B9D-45DD-BECE-DE551B977AC3}" destId="{EE7039A7-0125-4988-B43B-5B96166B0A26}" srcOrd="0" destOrd="0" presId="urn:microsoft.com/office/officeart/2005/8/layout/hierarchy1"/>
    <dgm:cxn modelId="{D173032A-3E62-475A-B75F-8E1FC85F539F}" type="presParOf" srcId="{64B7EB23-0B9D-45DD-BECE-DE551B977AC3}" destId="{77BC966C-137C-418E-8FF7-68913D78F71E}" srcOrd="1" destOrd="0" presId="urn:microsoft.com/office/officeart/2005/8/layout/hierarchy1"/>
    <dgm:cxn modelId="{8BB4796D-FA30-4C3E-BD17-95D419FEB59E}" type="presParOf" srcId="{77BC966C-137C-418E-8FF7-68913D78F71E}" destId="{11116BD0-FF9D-4AB0-9506-8F36B1343DC7}" srcOrd="0" destOrd="0" presId="urn:microsoft.com/office/officeart/2005/8/layout/hierarchy1"/>
    <dgm:cxn modelId="{C5617E77-DDBA-4D11-98F7-C0734D333836}" type="presParOf" srcId="{11116BD0-FF9D-4AB0-9506-8F36B1343DC7}" destId="{27CEE2E3-5E62-42C0-A84B-5576C58C2B6C}" srcOrd="0" destOrd="0" presId="urn:microsoft.com/office/officeart/2005/8/layout/hierarchy1"/>
    <dgm:cxn modelId="{B626242A-2E0A-4E25-940B-CE318F4BFBC6}" type="presParOf" srcId="{11116BD0-FF9D-4AB0-9506-8F36B1343DC7}" destId="{A8EA332B-1EB2-46F0-A977-B7F3405CEFFE}" srcOrd="1" destOrd="0" presId="urn:microsoft.com/office/officeart/2005/8/layout/hierarchy1"/>
    <dgm:cxn modelId="{45247B4F-3B81-48E7-AA1D-59E7E81EDB2C}" type="presParOf" srcId="{77BC966C-137C-418E-8FF7-68913D78F71E}" destId="{09B80B49-C1B9-49CF-A160-47C99B51FE59}" srcOrd="1" destOrd="0" presId="urn:microsoft.com/office/officeart/2005/8/layout/hierarchy1"/>
    <dgm:cxn modelId="{E0A2BEBA-C431-490A-909C-9D7C2C347058}" type="presParOf" srcId="{09B80B49-C1B9-49CF-A160-47C99B51FE59}" destId="{63DEE8D3-86C8-4B93-AF78-D74337FDAF59}" srcOrd="0" destOrd="0" presId="urn:microsoft.com/office/officeart/2005/8/layout/hierarchy1"/>
    <dgm:cxn modelId="{17C3D0D7-477D-4716-81AA-68B405A82A63}" type="presParOf" srcId="{09B80B49-C1B9-49CF-A160-47C99B51FE59}" destId="{6796D594-B7D2-4E46-BAF3-9431F7B1C6E1}" srcOrd="1" destOrd="0" presId="urn:microsoft.com/office/officeart/2005/8/layout/hierarchy1"/>
    <dgm:cxn modelId="{75EBFFEC-31C1-450C-8B7A-4B64398F76F8}" type="presParOf" srcId="{6796D594-B7D2-4E46-BAF3-9431F7B1C6E1}" destId="{5416A922-A36A-43CB-81AB-8B6C5C742EA1}" srcOrd="0" destOrd="0" presId="urn:microsoft.com/office/officeart/2005/8/layout/hierarchy1"/>
    <dgm:cxn modelId="{83669534-7B10-4E8A-BBAB-C3C949E0FCCD}" type="presParOf" srcId="{5416A922-A36A-43CB-81AB-8B6C5C742EA1}" destId="{BD7701F8-7753-49DE-8EE4-CB645E4D2462}" srcOrd="0" destOrd="0" presId="urn:microsoft.com/office/officeart/2005/8/layout/hierarchy1"/>
    <dgm:cxn modelId="{EB10D501-9CBC-4BE3-B276-9541EC077600}" type="presParOf" srcId="{5416A922-A36A-43CB-81AB-8B6C5C742EA1}" destId="{575D95AB-226F-4CFD-8340-01CAA13E6E8A}" srcOrd="1" destOrd="0" presId="urn:microsoft.com/office/officeart/2005/8/layout/hierarchy1"/>
    <dgm:cxn modelId="{4EE83CD2-06E3-471F-9914-C028816E32E1}" type="presParOf" srcId="{6796D594-B7D2-4E46-BAF3-9431F7B1C6E1}" destId="{BCCFA4D5-860A-4053-A891-1583C51A5F4D}" srcOrd="1" destOrd="0" presId="urn:microsoft.com/office/officeart/2005/8/layout/hierarchy1"/>
    <dgm:cxn modelId="{A6BEF69B-FD89-448C-B1AC-240025A2A60B}" type="presParOf" srcId="{64B7EB23-0B9D-45DD-BECE-DE551B977AC3}" destId="{6C65A6C0-A28A-4118-BD2F-44EE79121B8F}" srcOrd="2" destOrd="0" presId="urn:microsoft.com/office/officeart/2005/8/layout/hierarchy1"/>
    <dgm:cxn modelId="{FCF34A12-0010-403F-BF4B-6EDDACBABD5B}" type="presParOf" srcId="{64B7EB23-0B9D-45DD-BECE-DE551B977AC3}" destId="{05E5F42B-C073-4320-A474-90FCCF30A1EA}" srcOrd="3" destOrd="0" presId="urn:microsoft.com/office/officeart/2005/8/layout/hierarchy1"/>
    <dgm:cxn modelId="{BDF093F9-379C-4CA3-A0B2-C9673AD0DC67}" type="presParOf" srcId="{05E5F42B-C073-4320-A474-90FCCF30A1EA}" destId="{22CFFD4A-0DB0-4B48-BB2F-28E63E69857C}" srcOrd="0" destOrd="0" presId="urn:microsoft.com/office/officeart/2005/8/layout/hierarchy1"/>
    <dgm:cxn modelId="{5EFCDCAC-0932-48E4-B342-0BF94A2F2598}" type="presParOf" srcId="{22CFFD4A-0DB0-4B48-BB2F-28E63E69857C}" destId="{396225A0-E122-4046-8C20-8428A733C5E5}" srcOrd="0" destOrd="0" presId="urn:microsoft.com/office/officeart/2005/8/layout/hierarchy1"/>
    <dgm:cxn modelId="{D3253E6E-5012-4326-82A5-CE4175730987}" type="presParOf" srcId="{22CFFD4A-0DB0-4B48-BB2F-28E63E69857C}" destId="{A3096CD9-FD10-453A-8254-AF4BBF14DCAD}" srcOrd="1" destOrd="0" presId="urn:microsoft.com/office/officeart/2005/8/layout/hierarchy1"/>
    <dgm:cxn modelId="{4A27862F-DA43-437C-BDA2-9585FD2F7119}" type="presParOf" srcId="{05E5F42B-C073-4320-A474-90FCCF30A1EA}" destId="{6923AA38-9190-4EA1-8B8A-BA89210ED080}" srcOrd="1" destOrd="0" presId="urn:microsoft.com/office/officeart/2005/8/layout/hierarchy1"/>
    <dgm:cxn modelId="{EECD59A1-D885-4A3B-A17E-36CA14543630}" type="presParOf" srcId="{6923AA38-9190-4EA1-8B8A-BA89210ED080}" destId="{1B121E54-898D-407A-8783-F93FBE96B6C6}" srcOrd="0" destOrd="0" presId="urn:microsoft.com/office/officeart/2005/8/layout/hierarchy1"/>
    <dgm:cxn modelId="{F7D15C5C-B5F3-4AF5-9F63-96305693B538}" type="presParOf" srcId="{6923AA38-9190-4EA1-8B8A-BA89210ED080}" destId="{EFBC737B-2F3B-45EC-BE8B-328A60A3EB9B}" srcOrd="1" destOrd="0" presId="urn:microsoft.com/office/officeart/2005/8/layout/hierarchy1"/>
    <dgm:cxn modelId="{185CA691-A596-4B09-AA8B-06ECF9D4E656}" type="presParOf" srcId="{EFBC737B-2F3B-45EC-BE8B-328A60A3EB9B}" destId="{4FCB8F17-E5A7-473E-89FC-18EC042EC7F8}" srcOrd="0" destOrd="0" presId="urn:microsoft.com/office/officeart/2005/8/layout/hierarchy1"/>
    <dgm:cxn modelId="{411F3CEA-8B74-42FC-B6FE-02C92C35F6EE}" type="presParOf" srcId="{4FCB8F17-E5A7-473E-89FC-18EC042EC7F8}" destId="{4A39DD60-16E8-43AB-AF73-A025944C7E6B}" srcOrd="0" destOrd="0" presId="urn:microsoft.com/office/officeart/2005/8/layout/hierarchy1"/>
    <dgm:cxn modelId="{CD6666E0-AC8A-4BB5-874C-E20F6344A5DD}" type="presParOf" srcId="{4FCB8F17-E5A7-473E-89FC-18EC042EC7F8}" destId="{3AF326D9-886B-4FAA-B08E-CE56C1582FBF}" srcOrd="1" destOrd="0" presId="urn:microsoft.com/office/officeart/2005/8/layout/hierarchy1"/>
    <dgm:cxn modelId="{F2BA16C2-B92B-4A29-9806-F1377DFCF620}" type="presParOf" srcId="{EFBC737B-2F3B-45EC-BE8B-328A60A3EB9B}" destId="{5F5A335A-A65C-4080-80AD-CC2944624A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4BD2E79-62DA-4E7C-AB97-7672942690E7}" type="asst">
      <dgm:prSet phldrT="[Текст]"/>
      <dgm:spPr/>
      <dgm:t>
        <a:bodyPr/>
        <a:lstStyle/>
        <a:p>
          <a:r>
            <a:rPr lang="ru-RU" dirty="0" smtClean="0"/>
            <a:t>Аналитика баланса портфеля</a:t>
          </a:r>
          <a:endParaRPr lang="ru-RU" dirty="0"/>
        </a:p>
      </dgm:t>
    </dgm:pt>
    <dgm:pt modelId="{22E4BF64-8EBE-454A-9F86-19BCE690C83F}" type="parTrans" cxnId="{4AFEDA42-4C1D-4B9A-9EF7-5E3376553980}">
      <dgm:prSet/>
      <dgm:spPr/>
      <dgm:t>
        <a:bodyPr/>
        <a:lstStyle/>
        <a:p>
          <a:endParaRPr lang="ru-RU"/>
        </a:p>
      </dgm:t>
    </dgm:pt>
    <dgm:pt modelId="{111351E6-56AC-40DD-BF65-9A9E84DAEDA0}" type="sibTrans" cxnId="{4AFEDA42-4C1D-4B9A-9EF7-5E3376553980}">
      <dgm:prSet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Контроль учёта покупки ценных бумаг</a:t>
          </a:r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Аналитика портфеля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F5E26880-42A0-469D-A218-1562C4996425}" type="asst">
      <dgm:prSet phldrT="[Текст]"/>
      <dgm:spPr/>
      <dgm:t>
        <a:bodyPr/>
        <a:lstStyle/>
        <a:p>
          <a:r>
            <a:rPr lang="ru-RU" dirty="0" smtClean="0"/>
            <a:t>Создание и выгрузка отчётов</a:t>
          </a:r>
          <a:endParaRPr lang="ru-RU" dirty="0"/>
        </a:p>
      </dgm:t>
    </dgm:pt>
    <dgm:pt modelId="{BFE84E00-4C64-433C-B833-8DABA151FDD9}" type="parTrans" cxnId="{70E310B6-A5F5-4048-A188-1D207A4AA5F2}">
      <dgm:prSet/>
      <dgm:spPr/>
      <dgm:t>
        <a:bodyPr/>
        <a:lstStyle/>
        <a:p>
          <a:endParaRPr lang="ru-RU"/>
        </a:p>
      </dgm:t>
    </dgm:pt>
    <dgm:pt modelId="{DB53C25A-216E-49C1-800B-F8E890BDE7A2}" type="sibTrans" cxnId="{70E310B6-A5F5-4048-A188-1D207A4AA5F2}">
      <dgm:prSet/>
      <dgm:spPr/>
      <dgm:t>
        <a:bodyPr/>
        <a:lstStyle/>
        <a:p>
          <a:endParaRPr lang="ru-RU"/>
        </a:p>
      </dgm:t>
    </dgm:pt>
    <dgm:pt modelId="{33C83796-216F-4E13-83A9-C669586261BB}">
      <dgm:prSet/>
      <dgm:spPr/>
      <dgm:t>
        <a:bodyPr/>
        <a:lstStyle/>
        <a:p>
          <a:r>
            <a:rPr lang="ru-RU" dirty="0" smtClean="0"/>
            <a:t>Отправление на почту пользователя</a:t>
          </a:r>
          <a:endParaRPr lang="ru-RU" dirty="0"/>
        </a:p>
      </dgm:t>
    </dgm:pt>
    <dgm:pt modelId="{BA26C262-F3DA-4CB3-BB7E-6CCA318EDF12}" type="parTrans" cxnId="{27458055-C23A-4B27-BB6A-E6F5AAE2095F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3C45A271-BB12-49AC-94BB-96EE198EF1F0}" type="sibTrans" cxnId="{27458055-C23A-4B27-BB6A-E6F5AAE2095F}">
      <dgm:prSet/>
      <dgm:spPr/>
      <dgm:t>
        <a:bodyPr/>
        <a:lstStyle/>
        <a:p>
          <a:endParaRPr lang="ru-RU"/>
        </a:p>
      </dgm:t>
    </dgm:pt>
    <dgm:pt modelId="{02B789D7-9A13-4A45-A4E5-698DF375B90B}">
      <dgm:prSet/>
      <dgm:spPr/>
      <dgm:t>
        <a:bodyPr/>
        <a:lstStyle/>
        <a:p>
          <a:r>
            <a:rPr lang="ru-RU" dirty="0" smtClean="0"/>
            <a:t>Выдача рекомендаций по операциям с ценными бумагами</a:t>
          </a:r>
          <a:endParaRPr lang="ru-RU" dirty="0"/>
        </a:p>
      </dgm:t>
    </dgm:pt>
    <dgm:pt modelId="{95B8D901-AF67-4649-B503-D5FFF0385591}" type="parTrans" cxnId="{F5266049-D60B-48B8-B230-E52C2F4206CC}">
      <dgm:prSet/>
      <dgm:spPr>
        <a:ln>
          <a:solidFill>
            <a:srgbClr val="0070C0"/>
          </a:solidFill>
        </a:ln>
      </dgm:spPr>
      <dgm:t>
        <a:bodyPr/>
        <a:lstStyle/>
        <a:p>
          <a:endParaRPr lang="ru-RU"/>
        </a:p>
      </dgm:t>
    </dgm:pt>
    <dgm:pt modelId="{CE60DB34-0D8D-4402-8519-3D58CE1986C9}" type="sibTrans" cxnId="{F5266049-D60B-48B8-B230-E52C2F4206CC}">
      <dgm:prSet/>
      <dgm:spPr/>
      <dgm:t>
        <a:bodyPr/>
        <a:lstStyle/>
        <a:p>
          <a:endParaRPr lang="ru-RU"/>
        </a:p>
      </dgm:t>
    </dgm:pt>
    <dgm:pt modelId="{8092AE13-82E2-46B1-863E-4132222FD257}">
      <dgm:prSet/>
      <dgm:spPr/>
      <dgm:t>
        <a:bodyPr/>
        <a:lstStyle/>
        <a:p>
          <a:r>
            <a:rPr lang="ru-RU" dirty="0" smtClean="0"/>
            <a:t>Отправление на почту пользователя</a:t>
          </a:r>
          <a:endParaRPr lang="ru-RU" dirty="0"/>
        </a:p>
      </dgm:t>
    </dgm:pt>
    <dgm:pt modelId="{1F361B92-9476-49A8-9A18-0B026C540036}" type="parTrans" cxnId="{667A3B85-F681-4E53-A607-D123975F8C3A}">
      <dgm:prSet/>
      <dgm:spPr>
        <a:solidFill>
          <a:srgbClr val="7030A0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812CFE1C-7037-4F3A-9262-7499A152B414}" type="sibTrans" cxnId="{667A3B85-F681-4E53-A607-D123975F8C3A}">
      <dgm:prSet/>
      <dgm:spPr/>
      <dgm:t>
        <a:bodyPr/>
        <a:lstStyle/>
        <a:p>
          <a:endParaRPr lang="ru-RU"/>
        </a:p>
      </dgm:t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>
        <a:solidFill>
          <a:srgbClr val="7030A0"/>
        </a:solidFill>
      </dgm:spPr>
    </dgm:pt>
    <dgm:pt modelId="{673AEF2B-201F-467D-8B07-9EF8ACF81A27}" type="pres">
      <dgm:prSet presAssocID="{8A8A0041-2C8C-46B3-8C0F-D3B7FD71A03A}" presName="text" presStyleLbl="fgAcc0" presStyleIdx="0" presStyleCnt="1" custLinFactY="-90953" custLinFactNeighborX="538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3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3"/>
      <dgm:spPr/>
    </dgm:pt>
    <dgm:pt modelId="{A8EA332B-1EB2-46F0-A977-B7F3405CEFFE}" type="pres">
      <dgm:prSet presAssocID="{B559963D-2963-4B77-936A-FE675E139D7B}" presName="text2" presStyleLbl="fgAcc2" presStyleIdx="0" presStyleCnt="3" custLinFactNeighborX="-20959" custLinFactNeighborY="-14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6C65A6C0-A28A-4118-BD2F-44EE79121B8F}" type="pres">
      <dgm:prSet presAssocID="{22E4BF64-8EBE-454A-9F86-19BCE690C83F}" presName="Name10" presStyleLbl="parChTrans1D2" presStyleIdx="1" presStyleCnt="3"/>
      <dgm:spPr/>
      <dgm:t>
        <a:bodyPr/>
        <a:lstStyle/>
        <a:p>
          <a:endParaRPr lang="ru-RU"/>
        </a:p>
      </dgm:t>
    </dgm:pt>
    <dgm:pt modelId="{05E5F42B-C073-4320-A474-90FCCF30A1EA}" type="pres">
      <dgm:prSet presAssocID="{34BD2E79-62DA-4E7C-AB97-7672942690E7}" presName="hierRoot2" presStyleCnt="0"/>
      <dgm:spPr/>
    </dgm:pt>
    <dgm:pt modelId="{22CFFD4A-0DB0-4B48-BB2F-28E63E69857C}" type="pres">
      <dgm:prSet presAssocID="{34BD2E79-62DA-4E7C-AB97-7672942690E7}" presName="composite2" presStyleCnt="0"/>
      <dgm:spPr/>
    </dgm:pt>
    <dgm:pt modelId="{396225A0-E122-4046-8C20-8428A733C5E5}" type="pres">
      <dgm:prSet presAssocID="{34BD2E79-62DA-4E7C-AB97-7672942690E7}" presName="background2" presStyleLbl="asst1" presStyleIdx="1" presStyleCnt="3"/>
      <dgm:spPr/>
    </dgm:pt>
    <dgm:pt modelId="{A3096CD9-FD10-453A-8254-AF4BBF14DCAD}" type="pres">
      <dgm:prSet presAssocID="{34BD2E79-62DA-4E7C-AB97-7672942690E7}" presName="text2" presStyleLbl="fgAcc2" presStyleIdx="1" presStyleCnt="3" custLinFactNeighborX="4029" custLinFactNeighborY="-451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23AA38-9190-4EA1-8B8A-BA89210ED080}" type="pres">
      <dgm:prSet presAssocID="{34BD2E79-62DA-4E7C-AB97-7672942690E7}" presName="hierChild3" presStyleCnt="0"/>
      <dgm:spPr/>
    </dgm:pt>
    <dgm:pt modelId="{4C7C0F1A-04D7-4A80-924B-858887D6A42A}" type="pres">
      <dgm:prSet presAssocID="{95B8D901-AF67-4649-B503-D5FFF0385591}" presName="Name17" presStyleLbl="parChTrans1D3" presStyleIdx="0" presStyleCnt="2"/>
      <dgm:spPr/>
      <dgm:t>
        <a:bodyPr/>
        <a:lstStyle/>
        <a:p>
          <a:endParaRPr lang="ru-RU"/>
        </a:p>
      </dgm:t>
    </dgm:pt>
    <dgm:pt modelId="{96042924-C54A-4105-8009-CADACE04D256}" type="pres">
      <dgm:prSet presAssocID="{02B789D7-9A13-4A45-A4E5-698DF375B90B}" presName="hierRoot3" presStyleCnt="0"/>
      <dgm:spPr/>
    </dgm:pt>
    <dgm:pt modelId="{BC7427B3-7B36-49C8-A3E5-DF11D24C5D7A}" type="pres">
      <dgm:prSet presAssocID="{02B789D7-9A13-4A45-A4E5-698DF375B90B}" presName="composite3" presStyleCnt="0"/>
      <dgm:spPr/>
    </dgm:pt>
    <dgm:pt modelId="{371AC550-00F2-44B9-8A9E-FCE1A7832B33}" type="pres">
      <dgm:prSet presAssocID="{02B789D7-9A13-4A45-A4E5-698DF375B90B}" presName="background3" presStyleLbl="node3" presStyleIdx="0" presStyleCnt="2"/>
      <dgm:spPr>
        <a:solidFill>
          <a:srgbClr val="0070C0"/>
        </a:solidFill>
      </dgm:spPr>
    </dgm:pt>
    <dgm:pt modelId="{020CF560-C369-4758-BDAF-A7C5A0AA6043}" type="pres">
      <dgm:prSet presAssocID="{02B789D7-9A13-4A45-A4E5-698DF375B90B}" presName="text3" presStyleLbl="fgAcc3" presStyleIdx="0" presStyleCnt="2" custLinFactNeighborX="-77604" custLinFactNeighborY="-3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040D15-FC07-4BBB-B9CB-62CB65B13C79}" type="pres">
      <dgm:prSet presAssocID="{02B789D7-9A13-4A45-A4E5-698DF375B90B}" presName="hierChild4" presStyleCnt="0"/>
      <dgm:spPr/>
    </dgm:pt>
    <dgm:pt modelId="{6033CCCD-A36E-4226-AA24-6233EC539085}" type="pres">
      <dgm:prSet presAssocID="{1F361B92-9476-49A8-9A18-0B026C540036}" presName="Name23" presStyleLbl="parChTrans1D4" presStyleIdx="0" presStyleCnt="1"/>
      <dgm:spPr/>
      <dgm:t>
        <a:bodyPr/>
        <a:lstStyle/>
        <a:p>
          <a:endParaRPr lang="ru-RU"/>
        </a:p>
      </dgm:t>
    </dgm:pt>
    <dgm:pt modelId="{24E55B0A-6673-40C3-B67C-55E74281DAEB}" type="pres">
      <dgm:prSet presAssocID="{8092AE13-82E2-46B1-863E-4132222FD257}" presName="hierRoot4" presStyleCnt="0"/>
      <dgm:spPr/>
    </dgm:pt>
    <dgm:pt modelId="{ADD073B7-7063-405D-A7E2-234411508F78}" type="pres">
      <dgm:prSet presAssocID="{8092AE13-82E2-46B1-863E-4132222FD257}" presName="composite4" presStyleCnt="0"/>
      <dgm:spPr/>
    </dgm:pt>
    <dgm:pt modelId="{A12190F5-3759-4698-98A9-73C6384B2EBD}" type="pres">
      <dgm:prSet presAssocID="{8092AE13-82E2-46B1-863E-4132222FD257}" presName="background4" presStyleLbl="node4" presStyleIdx="0" presStyleCn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486812FE-79E5-4D24-AA14-034F3900FD9A}" type="pres">
      <dgm:prSet presAssocID="{8092AE13-82E2-46B1-863E-4132222FD257}" presName="text4" presStyleLbl="fgAcc4" presStyleIdx="0" presStyleCnt="1" custLinFactNeighborX="3646" custLinFactNeighborY="310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52EFA5-151A-4794-8124-CF02C5E5770B}" type="pres">
      <dgm:prSet presAssocID="{8092AE13-82E2-46B1-863E-4132222FD257}" presName="hierChild5" presStyleCnt="0"/>
      <dgm:spPr/>
    </dgm:pt>
    <dgm:pt modelId="{68449FF5-C7BA-475A-8FB6-FC1CB2850B5D}" type="pres">
      <dgm:prSet presAssocID="{BFE84E00-4C64-433C-B833-8DABA151FDD9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15CEC4D-A2C0-43D5-BB37-BD4FC3F6FA97}" type="pres">
      <dgm:prSet presAssocID="{F5E26880-42A0-469D-A218-1562C4996425}" presName="hierRoot2" presStyleCnt="0"/>
      <dgm:spPr/>
    </dgm:pt>
    <dgm:pt modelId="{258927F7-4CF2-4533-AE9E-6F4E9A983F5B}" type="pres">
      <dgm:prSet presAssocID="{F5E26880-42A0-469D-A218-1562C4996425}" presName="composite2" presStyleCnt="0"/>
      <dgm:spPr/>
    </dgm:pt>
    <dgm:pt modelId="{B7C55885-1993-43E7-B7B1-214D201B1E46}" type="pres">
      <dgm:prSet presAssocID="{F5E26880-42A0-469D-A218-1562C4996425}" presName="background2" presStyleLbl="asst1" presStyleIdx="2" presStyleCnt="3"/>
      <dgm:spPr/>
    </dgm:pt>
    <dgm:pt modelId="{B5104700-AB70-49AC-B40D-0DF6227B9572}" type="pres">
      <dgm:prSet presAssocID="{F5E26880-42A0-469D-A218-1562C4996425}" presName="text2" presStyleLbl="fgAcc2" presStyleIdx="2" presStyleCnt="3" custLinFactNeighborX="8130" custLinFactNeighborY="-149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DEBE86-527D-45B8-B25D-1BF352FFEC6B}" type="pres">
      <dgm:prSet presAssocID="{F5E26880-42A0-469D-A218-1562C4996425}" presName="hierChild3" presStyleCnt="0"/>
      <dgm:spPr/>
    </dgm:pt>
    <dgm:pt modelId="{ED688228-23DB-495E-9EE0-F882512401D2}" type="pres">
      <dgm:prSet presAssocID="{BA26C262-F3DA-4CB3-BB7E-6CCA318EDF12}" presName="Name17" presStyleLbl="parChTrans1D3" presStyleIdx="1" presStyleCnt="2"/>
      <dgm:spPr/>
      <dgm:t>
        <a:bodyPr/>
        <a:lstStyle/>
        <a:p>
          <a:endParaRPr lang="ru-RU"/>
        </a:p>
      </dgm:t>
    </dgm:pt>
    <dgm:pt modelId="{FCF87324-5DF9-4C2D-8CAF-942BD0D78C29}" type="pres">
      <dgm:prSet presAssocID="{33C83796-216F-4E13-83A9-C669586261BB}" presName="hierRoot3" presStyleCnt="0"/>
      <dgm:spPr/>
    </dgm:pt>
    <dgm:pt modelId="{0CE20806-6EA7-46DB-8799-91CCB50591ED}" type="pres">
      <dgm:prSet presAssocID="{33C83796-216F-4E13-83A9-C669586261BB}" presName="composite3" presStyleCnt="0"/>
      <dgm:spPr/>
    </dgm:pt>
    <dgm:pt modelId="{6235EF2B-00CC-4912-A498-2A188847E4EC}" type="pres">
      <dgm:prSet presAssocID="{33C83796-216F-4E13-83A9-C669586261BB}" presName="background3" presStyleLbl="node3" presStyleIdx="1" presStyleCnt="2"/>
      <dgm:spPr>
        <a:solidFill>
          <a:schemeClr val="accent6">
            <a:lumMod val="75000"/>
          </a:schemeClr>
        </a:solidFill>
      </dgm:spPr>
    </dgm:pt>
    <dgm:pt modelId="{524597C1-6C03-4EA0-A2CA-1E82BAAFAD56}" type="pres">
      <dgm:prSet presAssocID="{33C83796-216F-4E13-83A9-C669586261BB}" presName="text3" presStyleLbl="fgAcc3" presStyleIdx="1" presStyleCnt="2" custLinFactY="48906" custLinFactNeighborX="52951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EC3023-B962-4438-B016-3D19E09D9D28}" type="pres">
      <dgm:prSet presAssocID="{33C83796-216F-4E13-83A9-C669586261BB}" presName="hierChild4" presStyleCnt="0"/>
      <dgm:spPr/>
    </dgm:pt>
  </dgm:ptLst>
  <dgm:cxnLst>
    <dgm:cxn modelId="{667A3B85-F681-4E53-A607-D123975F8C3A}" srcId="{02B789D7-9A13-4A45-A4E5-698DF375B90B}" destId="{8092AE13-82E2-46B1-863E-4132222FD257}" srcOrd="0" destOrd="0" parTransId="{1F361B92-9476-49A8-9A18-0B026C540036}" sibTransId="{812CFE1C-7037-4F3A-9262-7499A152B414}"/>
    <dgm:cxn modelId="{F74A2CB5-76AC-408F-8821-544032C2D277}" type="presOf" srcId="{22E4BF64-8EBE-454A-9F86-19BCE690C83F}" destId="{6C65A6C0-A28A-4118-BD2F-44EE79121B8F}" srcOrd="0" destOrd="0" presId="urn:microsoft.com/office/officeart/2005/8/layout/hierarchy1"/>
    <dgm:cxn modelId="{20D0DEC2-43F1-4514-89E2-2988433A4D97}" type="presOf" srcId="{8A8A0041-2C8C-46B3-8C0F-D3B7FD71A03A}" destId="{673AEF2B-201F-467D-8B07-9EF8ACF81A27}" srcOrd="0" destOrd="0" presId="urn:microsoft.com/office/officeart/2005/8/layout/hierarchy1"/>
    <dgm:cxn modelId="{4AFEDA42-4C1D-4B9A-9EF7-5E3376553980}" srcId="{8A8A0041-2C8C-46B3-8C0F-D3B7FD71A03A}" destId="{34BD2E79-62DA-4E7C-AB97-7672942690E7}" srcOrd="1" destOrd="0" parTransId="{22E4BF64-8EBE-454A-9F86-19BCE690C83F}" sibTransId="{111351E6-56AC-40DD-BF65-9A9E84DAEDA0}"/>
    <dgm:cxn modelId="{E399331E-8655-4C3B-BAE6-93D1177F849C}" type="presOf" srcId="{8092AE13-82E2-46B1-863E-4132222FD257}" destId="{486812FE-79E5-4D24-AA14-034F3900FD9A}" srcOrd="0" destOrd="0" presId="urn:microsoft.com/office/officeart/2005/8/layout/hierarchy1"/>
    <dgm:cxn modelId="{F045152A-D1AD-4F8A-A5D2-F66977163CF7}" type="presOf" srcId="{48577187-2920-494D-B4F5-6393C8DA9446}" destId="{5E8EB2B4-AAB1-403B-8FE1-8C30FCF5CA8B}" srcOrd="0" destOrd="0" presId="urn:microsoft.com/office/officeart/2005/8/layout/hierarchy1"/>
    <dgm:cxn modelId="{70E310B6-A5F5-4048-A188-1D207A4AA5F2}" srcId="{8A8A0041-2C8C-46B3-8C0F-D3B7FD71A03A}" destId="{F5E26880-42A0-469D-A218-1562C4996425}" srcOrd="2" destOrd="0" parTransId="{BFE84E00-4C64-433C-B833-8DABA151FDD9}" sibTransId="{DB53C25A-216E-49C1-800B-F8E890BDE7A2}"/>
    <dgm:cxn modelId="{43780D76-D168-4298-9694-8806469A0692}" type="presOf" srcId="{2D695DEF-D8E5-4D3A-B4FC-0AD353AD5BA0}" destId="{EE7039A7-0125-4988-B43B-5B96166B0A26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27458055-C23A-4B27-BB6A-E6F5AAE2095F}" srcId="{F5E26880-42A0-469D-A218-1562C4996425}" destId="{33C83796-216F-4E13-83A9-C669586261BB}" srcOrd="0" destOrd="0" parTransId="{BA26C262-F3DA-4CB3-BB7E-6CCA318EDF12}" sibTransId="{3C45A271-BB12-49AC-94BB-96EE198EF1F0}"/>
    <dgm:cxn modelId="{08FA2BF0-069E-42D3-9817-AF5D28388DD1}" type="presOf" srcId="{02B789D7-9A13-4A45-A4E5-698DF375B90B}" destId="{020CF560-C369-4758-BDAF-A7C5A0AA6043}" srcOrd="0" destOrd="0" presId="urn:microsoft.com/office/officeart/2005/8/layout/hierarchy1"/>
    <dgm:cxn modelId="{4E01DC25-C83C-4809-9B8E-58C26D89D662}" type="presOf" srcId="{B559963D-2963-4B77-936A-FE675E139D7B}" destId="{A8EA332B-1EB2-46F0-A977-B7F3405CEFFE}" srcOrd="0" destOrd="0" presId="urn:microsoft.com/office/officeart/2005/8/layout/hierarchy1"/>
    <dgm:cxn modelId="{8691ACC7-BE60-417E-A625-340A075EB877}" type="presOf" srcId="{33C83796-216F-4E13-83A9-C669586261BB}" destId="{524597C1-6C03-4EA0-A2CA-1E82BAAFAD56}" srcOrd="0" destOrd="0" presId="urn:microsoft.com/office/officeart/2005/8/layout/hierarchy1"/>
    <dgm:cxn modelId="{38940A6F-58D4-43B9-B6C2-4326A37272EE}" type="presOf" srcId="{F5E26880-42A0-469D-A218-1562C4996425}" destId="{B5104700-AB70-49AC-B40D-0DF6227B9572}" srcOrd="0" destOrd="0" presId="urn:microsoft.com/office/officeart/2005/8/layout/hierarchy1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72C343C6-2458-4195-AC7A-FB35E59C403C}" type="presOf" srcId="{1F361B92-9476-49A8-9A18-0B026C540036}" destId="{6033CCCD-A36E-4226-AA24-6233EC539085}" srcOrd="0" destOrd="0" presId="urn:microsoft.com/office/officeart/2005/8/layout/hierarchy1"/>
    <dgm:cxn modelId="{3422ADDA-4E6D-4549-AF5C-6AE89A5C9699}" type="presOf" srcId="{BA26C262-F3DA-4CB3-BB7E-6CCA318EDF12}" destId="{ED688228-23DB-495E-9EE0-F882512401D2}" srcOrd="0" destOrd="0" presId="urn:microsoft.com/office/officeart/2005/8/layout/hierarchy1"/>
    <dgm:cxn modelId="{EB415FB3-99C0-4384-8462-53F31D88BF5F}" type="presOf" srcId="{95B8D901-AF67-4649-B503-D5FFF0385591}" destId="{4C7C0F1A-04D7-4A80-924B-858887D6A42A}" srcOrd="0" destOrd="0" presId="urn:microsoft.com/office/officeart/2005/8/layout/hierarchy1"/>
    <dgm:cxn modelId="{5D13FCF2-63E3-4FE8-B758-57B200E2809C}" type="presOf" srcId="{34BD2E79-62DA-4E7C-AB97-7672942690E7}" destId="{A3096CD9-FD10-453A-8254-AF4BBF14DCAD}" srcOrd="0" destOrd="0" presId="urn:microsoft.com/office/officeart/2005/8/layout/hierarchy1"/>
    <dgm:cxn modelId="{7DF075C3-9378-46FE-B1AA-B0ECC8F11D38}" type="presOf" srcId="{BFE84E00-4C64-433C-B833-8DABA151FDD9}" destId="{68449FF5-C7BA-475A-8FB6-FC1CB2850B5D}" srcOrd="0" destOrd="0" presId="urn:microsoft.com/office/officeart/2005/8/layout/hierarchy1"/>
    <dgm:cxn modelId="{F5266049-D60B-48B8-B230-E52C2F4206CC}" srcId="{34BD2E79-62DA-4E7C-AB97-7672942690E7}" destId="{02B789D7-9A13-4A45-A4E5-698DF375B90B}" srcOrd="0" destOrd="0" parTransId="{95B8D901-AF67-4649-B503-D5FFF0385591}" sibTransId="{CE60DB34-0D8D-4402-8519-3D58CE1986C9}"/>
    <dgm:cxn modelId="{3F99727E-BAC3-4584-91AD-9958758E225B}" type="presParOf" srcId="{5E8EB2B4-AAB1-403B-8FE1-8C30FCF5CA8B}" destId="{EB5C9EFD-1C86-405C-8BAE-24D672C176A7}" srcOrd="0" destOrd="0" presId="urn:microsoft.com/office/officeart/2005/8/layout/hierarchy1"/>
    <dgm:cxn modelId="{AAE5A0AB-9095-4EB5-B8D6-59D0D4A7713C}" type="presParOf" srcId="{EB5C9EFD-1C86-405C-8BAE-24D672C176A7}" destId="{C1D7ABC9-B023-4BEF-B587-104E37401A9A}" srcOrd="0" destOrd="0" presId="urn:microsoft.com/office/officeart/2005/8/layout/hierarchy1"/>
    <dgm:cxn modelId="{41194EE8-7FBD-4DE8-AC37-7E77B972D9EE}" type="presParOf" srcId="{C1D7ABC9-B023-4BEF-B587-104E37401A9A}" destId="{13651157-BAF1-493C-AE70-23DFEA49FD19}" srcOrd="0" destOrd="0" presId="urn:microsoft.com/office/officeart/2005/8/layout/hierarchy1"/>
    <dgm:cxn modelId="{6304C0B8-81EB-4249-9F13-8A4C79B7C14F}" type="presParOf" srcId="{C1D7ABC9-B023-4BEF-B587-104E37401A9A}" destId="{673AEF2B-201F-467D-8B07-9EF8ACF81A27}" srcOrd="1" destOrd="0" presId="urn:microsoft.com/office/officeart/2005/8/layout/hierarchy1"/>
    <dgm:cxn modelId="{B8AA30DC-65A9-44D0-A1F8-F216322F58D1}" type="presParOf" srcId="{EB5C9EFD-1C86-405C-8BAE-24D672C176A7}" destId="{64B7EB23-0B9D-45DD-BECE-DE551B977AC3}" srcOrd="1" destOrd="0" presId="urn:microsoft.com/office/officeart/2005/8/layout/hierarchy1"/>
    <dgm:cxn modelId="{DB52B5F1-D417-443D-9997-E2FB5EE3C54B}" type="presParOf" srcId="{64B7EB23-0B9D-45DD-BECE-DE551B977AC3}" destId="{EE7039A7-0125-4988-B43B-5B96166B0A26}" srcOrd="0" destOrd="0" presId="urn:microsoft.com/office/officeart/2005/8/layout/hierarchy1"/>
    <dgm:cxn modelId="{1D4E901D-446F-4C0F-893D-C43EC44D282A}" type="presParOf" srcId="{64B7EB23-0B9D-45DD-BECE-DE551B977AC3}" destId="{77BC966C-137C-418E-8FF7-68913D78F71E}" srcOrd="1" destOrd="0" presId="urn:microsoft.com/office/officeart/2005/8/layout/hierarchy1"/>
    <dgm:cxn modelId="{981D58D0-515A-40B9-B81B-7E3754A8CB98}" type="presParOf" srcId="{77BC966C-137C-418E-8FF7-68913D78F71E}" destId="{11116BD0-FF9D-4AB0-9506-8F36B1343DC7}" srcOrd="0" destOrd="0" presId="urn:microsoft.com/office/officeart/2005/8/layout/hierarchy1"/>
    <dgm:cxn modelId="{ED0255EB-3266-4E02-919F-7E83E40B217F}" type="presParOf" srcId="{11116BD0-FF9D-4AB0-9506-8F36B1343DC7}" destId="{27CEE2E3-5E62-42C0-A84B-5576C58C2B6C}" srcOrd="0" destOrd="0" presId="urn:microsoft.com/office/officeart/2005/8/layout/hierarchy1"/>
    <dgm:cxn modelId="{08F5DF93-332A-41E7-B4B5-9626FB6219E9}" type="presParOf" srcId="{11116BD0-FF9D-4AB0-9506-8F36B1343DC7}" destId="{A8EA332B-1EB2-46F0-A977-B7F3405CEFFE}" srcOrd="1" destOrd="0" presId="urn:microsoft.com/office/officeart/2005/8/layout/hierarchy1"/>
    <dgm:cxn modelId="{240B1B42-0334-40F9-8B61-DB7FBD5D4D0F}" type="presParOf" srcId="{77BC966C-137C-418E-8FF7-68913D78F71E}" destId="{09B80B49-C1B9-49CF-A160-47C99B51FE59}" srcOrd="1" destOrd="0" presId="urn:microsoft.com/office/officeart/2005/8/layout/hierarchy1"/>
    <dgm:cxn modelId="{197ABC06-95C1-4971-874A-160CB511848E}" type="presParOf" srcId="{64B7EB23-0B9D-45DD-BECE-DE551B977AC3}" destId="{6C65A6C0-A28A-4118-BD2F-44EE79121B8F}" srcOrd="2" destOrd="0" presId="urn:microsoft.com/office/officeart/2005/8/layout/hierarchy1"/>
    <dgm:cxn modelId="{FFD3C16D-7816-405B-BCDE-9BEE56BDDFF7}" type="presParOf" srcId="{64B7EB23-0B9D-45DD-BECE-DE551B977AC3}" destId="{05E5F42B-C073-4320-A474-90FCCF30A1EA}" srcOrd="3" destOrd="0" presId="urn:microsoft.com/office/officeart/2005/8/layout/hierarchy1"/>
    <dgm:cxn modelId="{0A1B48C2-7E2E-401D-B224-17EE26DCA57A}" type="presParOf" srcId="{05E5F42B-C073-4320-A474-90FCCF30A1EA}" destId="{22CFFD4A-0DB0-4B48-BB2F-28E63E69857C}" srcOrd="0" destOrd="0" presId="urn:microsoft.com/office/officeart/2005/8/layout/hierarchy1"/>
    <dgm:cxn modelId="{3448EE99-8218-4627-951B-491524DBDE13}" type="presParOf" srcId="{22CFFD4A-0DB0-4B48-BB2F-28E63E69857C}" destId="{396225A0-E122-4046-8C20-8428A733C5E5}" srcOrd="0" destOrd="0" presId="urn:microsoft.com/office/officeart/2005/8/layout/hierarchy1"/>
    <dgm:cxn modelId="{72D3EB6D-D093-4483-B5EA-474E40E932E7}" type="presParOf" srcId="{22CFFD4A-0DB0-4B48-BB2F-28E63E69857C}" destId="{A3096CD9-FD10-453A-8254-AF4BBF14DCAD}" srcOrd="1" destOrd="0" presId="urn:microsoft.com/office/officeart/2005/8/layout/hierarchy1"/>
    <dgm:cxn modelId="{0850AF51-A68F-4A4C-B67A-5F54E0A781E8}" type="presParOf" srcId="{05E5F42B-C073-4320-A474-90FCCF30A1EA}" destId="{6923AA38-9190-4EA1-8B8A-BA89210ED080}" srcOrd="1" destOrd="0" presId="urn:microsoft.com/office/officeart/2005/8/layout/hierarchy1"/>
    <dgm:cxn modelId="{AA0CD221-4700-4152-9852-42ED1D162005}" type="presParOf" srcId="{6923AA38-9190-4EA1-8B8A-BA89210ED080}" destId="{4C7C0F1A-04D7-4A80-924B-858887D6A42A}" srcOrd="0" destOrd="0" presId="urn:microsoft.com/office/officeart/2005/8/layout/hierarchy1"/>
    <dgm:cxn modelId="{4F62E239-3003-428A-AF7A-E7FB79D06897}" type="presParOf" srcId="{6923AA38-9190-4EA1-8B8A-BA89210ED080}" destId="{96042924-C54A-4105-8009-CADACE04D256}" srcOrd="1" destOrd="0" presId="urn:microsoft.com/office/officeart/2005/8/layout/hierarchy1"/>
    <dgm:cxn modelId="{4FA733EB-DC84-472C-AE3B-448A59EB6F07}" type="presParOf" srcId="{96042924-C54A-4105-8009-CADACE04D256}" destId="{BC7427B3-7B36-49C8-A3E5-DF11D24C5D7A}" srcOrd="0" destOrd="0" presId="urn:microsoft.com/office/officeart/2005/8/layout/hierarchy1"/>
    <dgm:cxn modelId="{811741DE-0388-49F4-BDE5-D85E0D84C161}" type="presParOf" srcId="{BC7427B3-7B36-49C8-A3E5-DF11D24C5D7A}" destId="{371AC550-00F2-44B9-8A9E-FCE1A7832B33}" srcOrd="0" destOrd="0" presId="urn:microsoft.com/office/officeart/2005/8/layout/hierarchy1"/>
    <dgm:cxn modelId="{88E25C2B-7E84-40AF-8B9A-CE2F2EE43288}" type="presParOf" srcId="{BC7427B3-7B36-49C8-A3E5-DF11D24C5D7A}" destId="{020CF560-C369-4758-BDAF-A7C5A0AA6043}" srcOrd="1" destOrd="0" presId="urn:microsoft.com/office/officeart/2005/8/layout/hierarchy1"/>
    <dgm:cxn modelId="{A15A5C90-A3CC-48CD-9C38-6EE9BAB5075E}" type="presParOf" srcId="{96042924-C54A-4105-8009-CADACE04D256}" destId="{82040D15-FC07-4BBB-B9CB-62CB65B13C79}" srcOrd="1" destOrd="0" presId="urn:microsoft.com/office/officeart/2005/8/layout/hierarchy1"/>
    <dgm:cxn modelId="{EB336CDA-575A-456D-A6CD-2156EDEEB303}" type="presParOf" srcId="{82040D15-FC07-4BBB-B9CB-62CB65B13C79}" destId="{6033CCCD-A36E-4226-AA24-6233EC539085}" srcOrd="0" destOrd="0" presId="urn:microsoft.com/office/officeart/2005/8/layout/hierarchy1"/>
    <dgm:cxn modelId="{1AD52D7B-3AD5-4E38-83FB-86471A55EFEA}" type="presParOf" srcId="{82040D15-FC07-4BBB-B9CB-62CB65B13C79}" destId="{24E55B0A-6673-40C3-B67C-55E74281DAEB}" srcOrd="1" destOrd="0" presId="urn:microsoft.com/office/officeart/2005/8/layout/hierarchy1"/>
    <dgm:cxn modelId="{0BB94737-6276-481C-AEC0-D784903C451F}" type="presParOf" srcId="{24E55B0A-6673-40C3-B67C-55E74281DAEB}" destId="{ADD073B7-7063-405D-A7E2-234411508F78}" srcOrd="0" destOrd="0" presId="urn:microsoft.com/office/officeart/2005/8/layout/hierarchy1"/>
    <dgm:cxn modelId="{E4224D80-F63A-4498-8005-EA0E193A26F9}" type="presParOf" srcId="{ADD073B7-7063-405D-A7E2-234411508F78}" destId="{A12190F5-3759-4698-98A9-73C6384B2EBD}" srcOrd="0" destOrd="0" presId="urn:microsoft.com/office/officeart/2005/8/layout/hierarchy1"/>
    <dgm:cxn modelId="{33A965AD-4E92-4EA1-9263-73C22639ECE4}" type="presParOf" srcId="{ADD073B7-7063-405D-A7E2-234411508F78}" destId="{486812FE-79E5-4D24-AA14-034F3900FD9A}" srcOrd="1" destOrd="0" presId="urn:microsoft.com/office/officeart/2005/8/layout/hierarchy1"/>
    <dgm:cxn modelId="{B86E2F1B-65BE-4745-9CBB-A23DD423D0C0}" type="presParOf" srcId="{24E55B0A-6673-40C3-B67C-55E74281DAEB}" destId="{3652EFA5-151A-4794-8124-CF02C5E5770B}" srcOrd="1" destOrd="0" presId="urn:microsoft.com/office/officeart/2005/8/layout/hierarchy1"/>
    <dgm:cxn modelId="{B3D152DF-5CBB-480C-8AAE-969EA6DF337F}" type="presParOf" srcId="{64B7EB23-0B9D-45DD-BECE-DE551B977AC3}" destId="{68449FF5-C7BA-475A-8FB6-FC1CB2850B5D}" srcOrd="4" destOrd="0" presId="urn:microsoft.com/office/officeart/2005/8/layout/hierarchy1"/>
    <dgm:cxn modelId="{3BCD102D-D067-4DC0-BBD5-7DB71D05CB39}" type="presParOf" srcId="{64B7EB23-0B9D-45DD-BECE-DE551B977AC3}" destId="{115CEC4D-A2C0-43D5-BB37-BD4FC3F6FA97}" srcOrd="5" destOrd="0" presId="urn:microsoft.com/office/officeart/2005/8/layout/hierarchy1"/>
    <dgm:cxn modelId="{DF7CC3B1-97CC-418C-9F50-798E5F576563}" type="presParOf" srcId="{115CEC4D-A2C0-43D5-BB37-BD4FC3F6FA97}" destId="{258927F7-4CF2-4533-AE9E-6F4E9A983F5B}" srcOrd="0" destOrd="0" presId="urn:microsoft.com/office/officeart/2005/8/layout/hierarchy1"/>
    <dgm:cxn modelId="{7D64CBCF-98A0-453A-91F4-1562C59C491C}" type="presParOf" srcId="{258927F7-4CF2-4533-AE9E-6F4E9A983F5B}" destId="{B7C55885-1993-43E7-B7B1-214D201B1E46}" srcOrd="0" destOrd="0" presId="urn:microsoft.com/office/officeart/2005/8/layout/hierarchy1"/>
    <dgm:cxn modelId="{1DF12AB8-6270-448D-9A92-FDACB190FD7E}" type="presParOf" srcId="{258927F7-4CF2-4533-AE9E-6F4E9A983F5B}" destId="{B5104700-AB70-49AC-B40D-0DF6227B9572}" srcOrd="1" destOrd="0" presId="urn:microsoft.com/office/officeart/2005/8/layout/hierarchy1"/>
    <dgm:cxn modelId="{BED65140-6585-4087-8B84-20D01F890A27}" type="presParOf" srcId="{115CEC4D-A2C0-43D5-BB37-BD4FC3F6FA97}" destId="{38DEBE86-527D-45B8-B25D-1BF352FFEC6B}" srcOrd="1" destOrd="0" presId="urn:microsoft.com/office/officeart/2005/8/layout/hierarchy1"/>
    <dgm:cxn modelId="{C80A2814-1320-4B28-8EC6-0DF77623BE59}" type="presParOf" srcId="{38DEBE86-527D-45B8-B25D-1BF352FFEC6B}" destId="{ED688228-23DB-495E-9EE0-F882512401D2}" srcOrd="0" destOrd="0" presId="urn:microsoft.com/office/officeart/2005/8/layout/hierarchy1"/>
    <dgm:cxn modelId="{54DCA5B6-E557-433E-BEE0-D7D9ADA4EA86}" type="presParOf" srcId="{38DEBE86-527D-45B8-B25D-1BF352FFEC6B}" destId="{FCF87324-5DF9-4C2D-8CAF-942BD0D78C29}" srcOrd="1" destOrd="0" presId="urn:microsoft.com/office/officeart/2005/8/layout/hierarchy1"/>
    <dgm:cxn modelId="{88B17A6B-8EAE-4C4C-BFEE-7803A03C6056}" type="presParOf" srcId="{FCF87324-5DF9-4C2D-8CAF-942BD0D78C29}" destId="{0CE20806-6EA7-46DB-8799-91CCB50591ED}" srcOrd="0" destOrd="0" presId="urn:microsoft.com/office/officeart/2005/8/layout/hierarchy1"/>
    <dgm:cxn modelId="{113A63CA-F0CE-437E-90E7-205EE655B13D}" type="presParOf" srcId="{0CE20806-6EA7-46DB-8799-91CCB50591ED}" destId="{6235EF2B-00CC-4912-A498-2A188847E4EC}" srcOrd="0" destOrd="0" presId="urn:microsoft.com/office/officeart/2005/8/layout/hierarchy1"/>
    <dgm:cxn modelId="{7053B364-E54B-4A92-ADCC-B2C92ED37D2A}" type="presParOf" srcId="{0CE20806-6EA7-46DB-8799-91CCB50591ED}" destId="{524597C1-6C03-4EA0-A2CA-1E82BAAFAD56}" srcOrd="1" destOrd="0" presId="urn:microsoft.com/office/officeart/2005/8/layout/hierarchy1"/>
    <dgm:cxn modelId="{D130A939-AB5F-4012-A0D9-87567B70030B}" type="presParOf" srcId="{FCF87324-5DF9-4C2D-8CAF-942BD0D78C29}" destId="{54EC3023-B962-4438-B016-3D19E09D9D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авторизация</a:t>
          </a:r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Регистрация пользователя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89BACAB5-F55F-4DD7-83C4-C23D21FCF889}">
      <dgm:prSet/>
      <dgm:spPr/>
      <dgm:t>
        <a:bodyPr/>
        <a:lstStyle/>
        <a:p>
          <a:r>
            <a:rPr lang="ru-RU" dirty="0" smtClean="0"/>
            <a:t>Проверка существования пользователя</a:t>
          </a:r>
          <a:endParaRPr lang="ru-RU" dirty="0"/>
        </a:p>
      </dgm:t>
    </dgm:pt>
    <dgm:pt modelId="{434FF0AD-101D-43F3-A0B3-EDBE9671BBE1}" type="parTrans" cxnId="{FB03B35A-B25D-4AE7-9BD8-CF6ABDB30B70}">
      <dgm:prSet/>
      <dgm:spPr/>
      <dgm:t>
        <a:bodyPr/>
        <a:lstStyle/>
        <a:p>
          <a:endParaRPr lang="ru-RU"/>
        </a:p>
      </dgm:t>
    </dgm:pt>
    <dgm:pt modelId="{69A3E674-BFBF-4BE8-A22D-C670BE2C0D6F}" type="sibTrans" cxnId="{FB03B35A-B25D-4AE7-9BD8-CF6ABDB30B70}">
      <dgm:prSet/>
      <dgm:spPr/>
      <dgm:t>
        <a:bodyPr/>
        <a:lstStyle/>
        <a:p>
          <a:endParaRPr lang="ru-RU"/>
        </a:p>
      </dgm:t>
    </dgm:pt>
    <dgm:pt modelId="{21CF04B0-0472-4ECA-8B6B-ED30243227F7}">
      <dgm:prSet/>
      <dgm:spPr/>
      <dgm:t>
        <a:bodyPr/>
        <a:lstStyle/>
        <a:p>
          <a:r>
            <a:rPr lang="ru-RU" dirty="0" smtClean="0"/>
            <a:t>Регистрация нового пользователя</a:t>
          </a:r>
          <a:endParaRPr lang="ru-RU" dirty="0"/>
        </a:p>
      </dgm:t>
    </dgm:pt>
    <dgm:pt modelId="{40DDA593-7367-4CF7-BACA-D7F95A6B8D7E}" type="parTrans" cxnId="{EC226329-EBEA-40FC-863E-A330750ADF44}">
      <dgm:prSet/>
      <dgm:spPr/>
      <dgm:t>
        <a:bodyPr/>
        <a:lstStyle/>
        <a:p>
          <a:endParaRPr lang="ru-RU"/>
        </a:p>
      </dgm:t>
    </dgm:pt>
    <dgm:pt modelId="{5665B4EA-E417-4D72-A396-2B92D06796CE}" type="sibTrans" cxnId="{EC226329-EBEA-40FC-863E-A330750ADF44}">
      <dgm:prSet/>
      <dgm:spPr/>
      <dgm:t>
        <a:bodyPr/>
        <a:lstStyle/>
        <a:p>
          <a:endParaRPr lang="ru-RU"/>
        </a:p>
      </dgm:t>
    </dgm:pt>
    <dgm:pt modelId="{29105273-484C-4C05-AC5F-9927E3522F54}">
      <dgm:prSet/>
      <dgm:spPr/>
      <dgm:t>
        <a:bodyPr/>
        <a:lstStyle/>
        <a:p>
          <a:r>
            <a:rPr lang="ru-RU" dirty="0" smtClean="0"/>
            <a:t>Добавление и хранение данных о пользователи (доход</a:t>
          </a:r>
          <a:r>
            <a:rPr lang="en-US" dirty="0" smtClean="0"/>
            <a:t>,</a:t>
          </a:r>
          <a:r>
            <a:rPr lang="ru-RU" dirty="0" smtClean="0"/>
            <a:t> логин</a:t>
          </a:r>
          <a:r>
            <a:rPr lang="en-US" dirty="0" smtClean="0"/>
            <a:t>,</a:t>
          </a:r>
          <a:r>
            <a:rPr lang="ru-RU" dirty="0" smtClean="0"/>
            <a:t> пароль)</a:t>
          </a:r>
          <a:endParaRPr lang="ru-RU" dirty="0"/>
        </a:p>
      </dgm:t>
    </dgm:pt>
    <dgm:pt modelId="{1C5AD0E7-6107-4046-83EE-F7F4746B274B}" type="parTrans" cxnId="{A00E4DFB-7676-488C-A90C-5F4C8A20C1C3}">
      <dgm:prSet/>
      <dgm:spPr/>
      <dgm:t>
        <a:bodyPr/>
        <a:lstStyle/>
        <a:p>
          <a:endParaRPr lang="ru-RU"/>
        </a:p>
      </dgm:t>
    </dgm:pt>
    <dgm:pt modelId="{E28FD797-DE72-4F93-B726-37FD23FF5093}" type="sibTrans" cxnId="{A00E4DFB-7676-488C-A90C-5F4C8A20C1C3}">
      <dgm:prSet/>
      <dgm:spPr/>
      <dgm:t>
        <a:bodyPr/>
        <a:lstStyle/>
        <a:p>
          <a:endParaRPr lang="ru-RU"/>
        </a:p>
      </dgm:t>
    </dgm:pt>
    <dgm:pt modelId="{862BC89B-CEAA-4A08-B058-3E6DE1012EC1}">
      <dgm:prSet/>
      <dgm:spPr/>
      <dgm:t>
        <a:bodyPr/>
        <a:lstStyle/>
        <a:p>
          <a:r>
            <a:rPr lang="ru-RU" dirty="0" smtClean="0"/>
            <a:t>Доступ разрешён</a:t>
          </a:r>
        </a:p>
        <a:p>
          <a:r>
            <a:rPr lang="ru-RU" dirty="0" smtClean="0"/>
            <a:t>вход</a:t>
          </a:r>
          <a:endParaRPr lang="ru-RU" dirty="0"/>
        </a:p>
      </dgm:t>
    </dgm:pt>
    <dgm:pt modelId="{EAD3DBA4-9595-41E2-A5A7-8FC92026AF9D}" type="parTrans" cxnId="{888732DD-FE0B-4196-ADA8-895817373C44}">
      <dgm:prSet/>
      <dgm:spPr/>
      <dgm:t>
        <a:bodyPr/>
        <a:lstStyle/>
        <a:p>
          <a:endParaRPr lang="ru-RU"/>
        </a:p>
      </dgm:t>
    </dgm:pt>
    <dgm:pt modelId="{B19A6858-3765-4A53-AC6B-83FC2022BFA8}" type="sibTrans" cxnId="{888732DD-FE0B-4196-ADA8-895817373C44}">
      <dgm:prSet/>
      <dgm:spPr/>
      <dgm:t>
        <a:bodyPr/>
        <a:lstStyle/>
        <a:p>
          <a:endParaRPr lang="ru-RU"/>
        </a:p>
      </dgm:t>
    </dgm:pt>
    <dgm:pt modelId="{28B8B44A-213C-4FEB-B25F-E9FB18DD4483}">
      <dgm:prSet/>
      <dgm:spPr/>
      <dgm:t>
        <a:bodyPr/>
        <a:lstStyle/>
        <a:p>
          <a:r>
            <a:rPr lang="ru-RU" dirty="0" smtClean="0"/>
            <a:t>Доступ запрещён</a:t>
          </a:r>
        </a:p>
      </dgm:t>
    </dgm:pt>
    <dgm:pt modelId="{0CE386AC-5B08-4C42-BE3C-C5E0D86D3F51}" type="parTrans" cxnId="{3E05501B-C26A-4638-A4D5-76D043D83216}">
      <dgm:prSet/>
      <dgm:spPr/>
      <dgm:t>
        <a:bodyPr/>
        <a:lstStyle/>
        <a:p>
          <a:endParaRPr lang="ru-RU"/>
        </a:p>
      </dgm:t>
    </dgm:pt>
    <dgm:pt modelId="{F730884C-0918-4EFF-8FDD-0C1F3E0CD29A}" type="sibTrans" cxnId="{3E05501B-C26A-4638-A4D5-76D043D83216}">
      <dgm:prSet/>
      <dgm:spPr/>
      <dgm:t>
        <a:bodyPr/>
        <a:lstStyle/>
        <a:p>
          <a:endParaRPr lang="ru-RU"/>
        </a:p>
      </dgm:t>
    </dgm:pt>
    <dgm:pt modelId="{12CF9426-6FA5-4475-A93A-63B6CF494E83}">
      <dgm:prSet/>
      <dgm:spPr/>
      <dgm:t>
        <a:bodyPr/>
        <a:lstStyle/>
        <a:p>
          <a:r>
            <a:rPr lang="ru-RU" dirty="0" smtClean="0"/>
            <a:t>Проверка корректности введённых данных</a:t>
          </a:r>
          <a:endParaRPr lang="ru-RU" dirty="0"/>
        </a:p>
      </dgm:t>
    </dgm:pt>
    <dgm:pt modelId="{2BB485B4-956F-4347-9A0E-F99C04543314}" type="parTrans" cxnId="{51C902FE-BCF9-4F90-9F56-6B86A1F4B5D6}">
      <dgm:prSet/>
      <dgm:spPr/>
      <dgm:t>
        <a:bodyPr/>
        <a:lstStyle/>
        <a:p>
          <a:endParaRPr lang="ru-RU"/>
        </a:p>
      </dgm:t>
    </dgm:pt>
    <dgm:pt modelId="{3A3E007C-2406-4AB6-8B93-7C2803BCCD46}" type="sibTrans" cxnId="{51C902FE-BCF9-4F90-9F56-6B86A1F4B5D6}">
      <dgm:prSet/>
      <dgm:spPr/>
      <dgm:t>
        <a:bodyPr/>
        <a:lstStyle/>
        <a:p>
          <a:endParaRPr lang="ru-RU"/>
        </a:p>
      </dgm:t>
    </dgm:pt>
    <dgm:pt modelId="{4A04D61D-A5D5-495D-8805-927DF9B5379B}">
      <dgm:prSet/>
      <dgm:spPr/>
      <dgm:t>
        <a:bodyPr/>
        <a:lstStyle/>
        <a:p>
          <a:r>
            <a:rPr lang="ru-RU" dirty="0" smtClean="0"/>
            <a:t>Доступ разрешён вход</a:t>
          </a:r>
          <a:endParaRPr lang="ru-RU" dirty="0"/>
        </a:p>
      </dgm:t>
    </dgm:pt>
    <dgm:pt modelId="{1D126ACD-4F1B-405F-8C4A-00DE78C2B7B7}" type="parTrans" cxnId="{6B060B23-3084-42EA-B1D0-75DD70EC60A4}">
      <dgm:prSet/>
      <dgm:spPr/>
      <dgm:t>
        <a:bodyPr/>
        <a:lstStyle/>
        <a:p>
          <a:endParaRPr lang="ru-RU"/>
        </a:p>
      </dgm:t>
    </dgm:pt>
    <dgm:pt modelId="{67D514F0-69CF-4EBE-B708-A51F645BC3BD}" type="sibTrans" cxnId="{6B060B23-3084-42EA-B1D0-75DD70EC60A4}">
      <dgm:prSet/>
      <dgm:spPr/>
      <dgm:t>
        <a:bodyPr/>
        <a:lstStyle/>
        <a:p>
          <a:endParaRPr lang="ru-RU"/>
        </a:p>
      </dgm:t>
    </dgm:pt>
    <dgm:pt modelId="{D2FF7C47-0B06-41B9-87E4-7D121B312A0D}">
      <dgm:prSet/>
      <dgm:spPr/>
      <dgm:t>
        <a:bodyPr/>
        <a:lstStyle/>
        <a:p>
          <a:r>
            <a:rPr lang="ru-RU" dirty="0" smtClean="0"/>
            <a:t>Доступ запрещён</a:t>
          </a:r>
        </a:p>
      </dgm:t>
    </dgm:pt>
    <dgm:pt modelId="{EE88CAAC-2AD2-4EE3-8C7E-3DCCA796424C}" type="parTrans" cxnId="{51B2FBE9-E886-42FE-896F-47F14D42FF43}">
      <dgm:prSet/>
      <dgm:spPr/>
      <dgm:t>
        <a:bodyPr/>
        <a:lstStyle/>
        <a:p>
          <a:endParaRPr lang="ru-RU"/>
        </a:p>
      </dgm:t>
    </dgm:pt>
    <dgm:pt modelId="{0700E63E-4CBC-4230-8418-47D18948F1B9}" type="sibTrans" cxnId="{51B2FBE9-E886-42FE-896F-47F14D42FF43}">
      <dgm:prSet/>
      <dgm:spPr/>
      <dgm:t>
        <a:bodyPr/>
        <a:lstStyle/>
        <a:p>
          <a:endParaRPr lang="ru-RU"/>
        </a:p>
      </dgm:t>
    </dgm:pt>
    <dgm:pt modelId="{24B3488A-E6DE-4A35-BA82-48A3EED1E91F}">
      <dgm:prSet/>
      <dgm:spPr/>
      <dgm:t>
        <a:bodyPr/>
        <a:lstStyle/>
        <a:p>
          <a:r>
            <a:rPr lang="ru-RU" dirty="0" smtClean="0"/>
            <a:t>Инструктирование пользователя о работе с программой</a:t>
          </a:r>
          <a:endParaRPr lang="ru-RU" dirty="0"/>
        </a:p>
      </dgm:t>
    </dgm:pt>
    <dgm:pt modelId="{0405A01C-5BD5-4B02-9461-34A1657536B9}" type="parTrans" cxnId="{D62B6F1C-5FCE-4852-ADE9-CA1998023AD1}">
      <dgm:prSet/>
      <dgm:spPr/>
      <dgm:t>
        <a:bodyPr/>
        <a:lstStyle/>
        <a:p>
          <a:endParaRPr lang="ru-RU"/>
        </a:p>
      </dgm:t>
    </dgm:pt>
    <dgm:pt modelId="{D557F516-E5F7-48C4-B695-CD78E14C1DB3}" type="sibTrans" cxnId="{D62B6F1C-5FCE-4852-ADE9-CA1998023AD1}">
      <dgm:prSet/>
      <dgm:spPr/>
      <dgm:t>
        <a:bodyPr/>
        <a:lstStyle/>
        <a:p>
          <a:endParaRPr lang="ru-RU"/>
        </a:p>
      </dgm:t>
    </dgm:pt>
    <dgm:pt modelId="{60DA73CA-DA50-42D6-A393-3099B531B703}">
      <dgm:prSet/>
      <dgm:spPr/>
      <dgm:t>
        <a:bodyPr/>
        <a:lstStyle/>
        <a:p>
          <a:r>
            <a:rPr lang="ru-RU" dirty="0" smtClean="0"/>
            <a:t>Инструктирование пользователя о работе с программой</a:t>
          </a:r>
          <a:endParaRPr lang="ru-RU" dirty="0"/>
        </a:p>
      </dgm:t>
    </dgm:pt>
    <dgm:pt modelId="{DAC9EDD0-4315-4B03-A24A-B39CA32AE106}" type="parTrans" cxnId="{86A60619-DB0F-4771-A2A3-C400FAFF170D}">
      <dgm:prSet/>
      <dgm:spPr/>
      <dgm:t>
        <a:bodyPr/>
        <a:lstStyle/>
        <a:p>
          <a:endParaRPr lang="ru-RU"/>
        </a:p>
      </dgm:t>
    </dgm:pt>
    <dgm:pt modelId="{3BBA9C6E-0886-4630-99BF-2A8005EF14B3}" type="sibTrans" cxnId="{86A60619-DB0F-4771-A2A3-C400FAFF170D}">
      <dgm:prSet/>
      <dgm:spPr/>
      <dgm:t>
        <a:bodyPr/>
        <a:lstStyle/>
        <a:p>
          <a:endParaRPr lang="ru-RU"/>
        </a:p>
      </dgm:t>
    </dgm:pt>
    <dgm:pt modelId="{0B5D1E14-24B9-4E42-9056-BA7DC7461558}">
      <dgm:prSet/>
      <dgm:spPr/>
      <dgm:t>
        <a:bodyPr/>
        <a:lstStyle/>
        <a:p>
          <a:r>
            <a:rPr lang="ru-RU" dirty="0" smtClean="0"/>
            <a:t>Предупреждение о рисках и согласие на продолжение использования</a:t>
          </a:r>
          <a:endParaRPr lang="ru-RU" dirty="0"/>
        </a:p>
      </dgm:t>
    </dgm:pt>
    <dgm:pt modelId="{44C10AE5-79CA-468E-A72B-624A3D80CFD3}" type="parTrans" cxnId="{9426F557-70A4-44DC-92F9-271AF6129D82}">
      <dgm:prSet/>
      <dgm:spPr/>
      <dgm:t>
        <a:bodyPr/>
        <a:lstStyle/>
        <a:p>
          <a:endParaRPr lang="ru-RU"/>
        </a:p>
      </dgm:t>
    </dgm:pt>
    <dgm:pt modelId="{17B0022D-7504-4A42-8B77-4626E129DFC2}" type="sibTrans" cxnId="{9426F557-70A4-44DC-92F9-271AF6129D82}">
      <dgm:prSet/>
      <dgm:spPr/>
      <dgm:t>
        <a:bodyPr/>
        <a:lstStyle/>
        <a:p>
          <a:endParaRPr lang="ru-RU"/>
        </a:p>
      </dgm:t>
    </dgm:pt>
    <dgm:pt modelId="{2FD92CD7-F99E-43AE-86B0-24E561F343BA}">
      <dgm:prSet/>
      <dgm:spPr/>
      <dgm:t>
        <a:bodyPr/>
        <a:lstStyle/>
        <a:p>
          <a:r>
            <a:rPr lang="ru-RU" dirty="0" smtClean="0"/>
            <a:t>Предупреждение о рисках и согласие на продолжение использования</a:t>
          </a:r>
          <a:endParaRPr lang="ru-RU" dirty="0"/>
        </a:p>
      </dgm:t>
    </dgm:pt>
    <dgm:pt modelId="{D4EA8CF1-F08C-400D-97BC-135DE73DF8FE}" type="parTrans" cxnId="{F87CDE98-DC21-4A37-97F6-EA315AD3EAA0}">
      <dgm:prSet/>
      <dgm:spPr/>
      <dgm:t>
        <a:bodyPr/>
        <a:lstStyle/>
        <a:p>
          <a:endParaRPr lang="ru-RU"/>
        </a:p>
      </dgm:t>
    </dgm:pt>
    <dgm:pt modelId="{1CEC585B-52A0-46FF-A42C-F7300D6F31CA}" type="sibTrans" cxnId="{F87CDE98-DC21-4A37-97F6-EA315AD3EAA0}">
      <dgm:prSet/>
      <dgm:spPr/>
      <dgm:t>
        <a:bodyPr/>
        <a:lstStyle/>
        <a:p>
          <a:endParaRPr lang="ru-RU"/>
        </a:p>
      </dgm:t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>
        <a:solidFill>
          <a:schemeClr val="accent6">
            <a:lumMod val="75000"/>
          </a:schemeClr>
        </a:solidFill>
      </dgm:spPr>
    </dgm:pt>
    <dgm:pt modelId="{673AEF2B-201F-467D-8B07-9EF8ACF81A27}" type="pres">
      <dgm:prSet presAssocID="{8A8A0041-2C8C-46B3-8C0F-D3B7FD71A03A}" presName="text" presStyleLbl="fgAcc0" presStyleIdx="0" presStyleCnt="1" custLinFactNeighborX="10535" custLinFactNeighborY="-1682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2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1"/>
      <dgm:spPr/>
    </dgm:pt>
    <dgm:pt modelId="{A8EA332B-1EB2-46F0-A977-B7F3405CEFFE}" type="pres">
      <dgm:prSet presAssocID="{B559963D-2963-4B77-936A-FE675E139D7B}" presName="text2" presStyleLbl="fgAcc2" presStyleIdx="0" presStyleCnt="2" custLinFactNeighborX="-40404" custLinFactNeighborY="-465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14C65E40-A85C-4EC8-B379-6FB378390BAC}" type="pres">
      <dgm:prSet presAssocID="{434FF0AD-101D-43F3-A0B3-EDBE9671BBE1}" presName="Name17" presStyleLbl="parChTrans1D3" presStyleIdx="0" presStyleCnt="2"/>
      <dgm:spPr/>
      <dgm:t>
        <a:bodyPr/>
        <a:lstStyle/>
        <a:p>
          <a:endParaRPr lang="ru-RU"/>
        </a:p>
      </dgm:t>
    </dgm:pt>
    <dgm:pt modelId="{96F839E6-1E21-41A9-99CE-7FAF077371AE}" type="pres">
      <dgm:prSet presAssocID="{89BACAB5-F55F-4DD7-83C4-C23D21FCF889}" presName="hierRoot3" presStyleCnt="0"/>
      <dgm:spPr/>
    </dgm:pt>
    <dgm:pt modelId="{35399B57-696D-4360-BEDC-9C5892E934C5}" type="pres">
      <dgm:prSet presAssocID="{89BACAB5-F55F-4DD7-83C4-C23D21FCF889}" presName="composite3" presStyleCnt="0"/>
      <dgm:spPr/>
    </dgm:pt>
    <dgm:pt modelId="{D93FF0E3-ACB4-47A5-BD7E-4FD2F7121F88}" type="pres">
      <dgm:prSet presAssocID="{89BACAB5-F55F-4DD7-83C4-C23D21FCF889}" presName="background3" presStyleLbl="node3" presStyleIdx="0" presStyleCnt="2"/>
      <dgm:spPr/>
    </dgm:pt>
    <dgm:pt modelId="{10C29C92-E209-497C-95C7-57C237AA33BE}" type="pres">
      <dgm:prSet presAssocID="{89BACAB5-F55F-4DD7-83C4-C23D21FCF889}" presName="text3" presStyleLbl="fgAcc3" presStyleIdx="0" presStyleCnt="2" custLinFactNeighborX="-43576" custLinFactNeighborY="-245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FED74-662A-49E0-B060-77EFC9B824A7}" type="pres">
      <dgm:prSet presAssocID="{89BACAB5-F55F-4DD7-83C4-C23D21FCF889}" presName="hierChild4" presStyleCnt="0"/>
      <dgm:spPr/>
    </dgm:pt>
    <dgm:pt modelId="{9AEB8DAA-08DA-4100-994A-3609A5F2BA18}" type="pres">
      <dgm:prSet presAssocID="{EAD3DBA4-9595-41E2-A5A7-8FC92026AF9D}" presName="Name23" presStyleLbl="parChTrans1D4" presStyleIdx="0" presStyleCnt="9"/>
      <dgm:spPr/>
      <dgm:t>
        <a:bodyPr/>
        <a:lstStyle/>
        <a:p>
          <a:endParaRPr lang="ru-RU"/>
        </a:p>
      </dgm:t>
    </dgm:pt>
    <dgm:pt modelId="{7DFF0BA4-85F9-4CEB-AC56-5682684D5895}" type="pres">
      <dgm:prSet presAssocID="{862BC89B-CEAA-4A08-B058-3E6DE1012EC1}" presName="hierRoot4" presStyleCnt="0"/>
      <dgm:spPr/>
    </dgm:pt>
    <dgm:pt modelId="{3E9160A0-304A-4044-9939-E1CED1C0C504}" type="pres">
      <dgm:prSet presAssocID="{862BC89B-CEAA-4A08-B058-3E6DE1012EC1}" presName="composite4" presStyleCnt="0"/>
      <dgm:spPr/>
    </dgm:pt>
    <dgm:pt modelId="{72499639-5148-4D21-9978-841B775C80F2}" type="pres">
      <dgm:prSet presAssocID="{862BC89B-CEAA-4A08-B058-3E6DE1012EC1}" presName="background4" presStyleLbl="node4" presStyleIdx="0" presStyleCnt="9"/>
      <dgm:spPr/>
    </dgm:pt>
    <dgm:pt modelId="{3399FB59-172E-48BF-96E7-5FE9CF577571}" type="pres">
      <dgm:prSet presAssocID="{862BC89B-CEAA-4A08-B058-3E6DE1012EC1}" presName="text4" presStyleLbl="fgAcc4" presStyleIdx="0" presStyleCnt="9" custLinFactX="-411" custLinFactNeighborX="-100000" custLinFactNeighborY="-195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8A8530-1931-41A6-8966-39F88B35D465}" type="pres">
      <dgm:prSet presAssocID="{862BC89B-CEAA-4A08-B058-3E6DE1012EC1}" presName="hierChild5" presStyleCnt="0"/>
      <dgm:spPr/>
    </dgm:pt>
    <dgm:pt modelId="{2F817596-77CF-42C9-81D8-665FB2EC17B0}" type="pres">
      <dgm:prSet presAssocID="{DAC9EDD0-4315-4B03-A24A-B39CA32AE106}" presName="Name23" presStyleLbl="parChTrans1D4" presStyleIdx="1" presStyleCnt="9"/>
      <dgm:spPr/>
      <dgm:t>
        <a:bodyPr/>
        <a:lstStyle/>
        <a:p>
          <a:endParaRPr lang="ru-RU"/>
        </a:p>
      </dgm:t>
    </dgm:pt>
    <dgm:pt modelId="{7175761D-2587-48F3-BCDA-4A611AF86AFB}" type="pres">
      <dgm:prSet presAssocID="{60DA73CA-DA50-42D6-A393-3099B531B703}" presName="hierRoot4" presStyleCnt="0"/>
      <dgm:spPr/>
    </dgm:pt>
    <dgm:pt modelId="{E07E9749-2715-4D14-9423-EB9F9B96E046}" type="pres">
      <dgm:prSet presAssocID="{60DA73CA-DA50-42D6-A393-3099B531B703}" presName="composite4" presStyleCnt="0"/>
      <dgm:spPr/>
    </dgm:pt>
    <dgm:pt modelId="{8E33D6DF-3BCD-43C4-B869-36BBBE53B003}" type="pres">
      <dgm:prSet presAssocID="{60DA73CA-DA50-42D6-A393-3099B531B703}" presName="background4" presStyleLbl="node4" presStyleIdx="1" presStyleCnt="9"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A29514C9-F699-4BF7-93DA-42667194ABBF}" type="pres">
      <dgm:prSet presAssocID="{60DA73CA-DA50-42D6-A393-3099B531B703}" presName="text4" presStyleLbl="fgAcc4" presStyleIdx="1" presStyleCnt="9" custLinFactX="-38463" custLinFactY="46016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B20389-3C9E-4954-844E-1A282408AE2F}" type="pres">
      <dgm:prSet presAssocID="{60DA73CA-DA50-42D6-A393-3099B531B703}" presName="hierChild5" presStyleCnt="0"/>
      <dgm:spPr/>
    </dgm:pt>
    <dgm:pt modelId="{AF8B05F9-07F8-4B94-82DF-B34E772C084A}" type="pres">
      <dgm:prSet presAssocID="{D4EA8CF1-F08C-400D-97BC-135DE73DF8FE}" presName="Name23" presStyleLbl="parChTrans1D4" presStyleIdx="2" presStyleCnt="9"/>
      <dgm:spPr/>
      <dgm:t>
        <a:bodyPr/>
        <a:lstStyle/>
        <a:p>
          <a:endParaRPr lang="ru-RU"/>
        </a:p>
      </dgm:t>
    </dgm:pt>
    <dgm:pt modelId="{54371EF2-7D9A-43BC-BD01-122E55A7D65F}" type="pres">
      <dgm:prSet presAssocID="{2FD92CD7-F99E-43AE-86B0-24E561F343BA}" presName="hierRoot4" presStyleCnt="0"/>
      <dgm:spPr/>
    </dgm:pt>
    <dgm:pt modelId="{2B1E7694-99BB-43B1-9664-A9A40CBE83D7}" type="pres">
      <dgm:prSet presAssocID="{2FD92CD7-F99E-43AE-86B0-24E561F343BA}" presName="composite4" presStyleCnt="0"/>
      <dgm:spPr/>
    </dgm:pt>
    <dgm:pt modelId="{B522F7C0-491F-402A-9AF3-B42643640B61}" type="pres">
      <dgm:prSet presAssocID="{2FD92CD7-F99E-43AE-86B0-24E561F343BA}" presName="background4" presStyleLbl="node4" presStyleIdx="2" presStyleCnt="9"/>
      <dgm:spPr>
        <a:solidFill>
          <a:schemeClr val="tx1"/>
        </a:solidFill>
      </dgm:spPr>
      <dgm:t>
        <a:bodyPr/>
        <a:lstStyle/>
        <a:p>
          <a:endParaRPr lang="ru-RU"/>
        </a:p>
      </dgm:t>
    </dgm:pt>
    <dgm:pt modelId="{6480035B-7B22-447D-9493-C144EEB12B01}" type="pres">
      <dgm:prSet presAssocID="{2FD92CD7-F99E-43AE-86B0-24E561F343BA}" presName="text4" presStyleLbl="fgAcc4" presStyleIdx="2" presStyleCnt="9" custLinFactY="46103" custLinFactNeighborX="-95878" custLinFactNeighborY="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066F79-3EEF-4BE7-B20D-E4EE4A5C60FC}" type="pres">
      <dgm:prSet presAssocID="{2FD92CD7-F99E-43AE-86B0-24E561F343BA}" presName="hierChild5" presStyleCnt="0"/>
      <dgm:spPr/>
    </dgm:pt>
    <dgm:pt modelId="{F6AB8205-E57D-4F54-8054-72513B446058}" type="pres">
      <dgm:prSet presAssocID="{0CE386AC-5B08-4C42-BE3C-C5E0D86D3F51}" presName="Name23" presStyleLbl="parChTrans1D4" presStyleIdx="3" presStyleCnt="9"/>
      <dgm:spPr/>
      <dgm:t>
        <a:bodyPr/>
        <a:lstStyle/>
        <a:p>
          <a:endParaRPr lang="ru-RU"/>
        </a:p>
      </dgm:t>
    </dgm:pt>
    <dgm:pt modelId="{53699C47-FB14-4E7E-9A3B-32F9A2E8D12D}" type="pres">
      <dgm:prSet presAssocID="{28B8B44A-213C-4FEB-B25F-E9FB18DD4483}" presName="hierRoot4" presStyleCnt="0"/>
      <dgm:spPr/>
    </dgm:pt>
    <dgm:pt modelId="{8B0F7242-BAE0-451A-9BB7-183442371DC8}" type="pres">
      <dgm:prSet presAssocID="{28B8B44A-213C-4FEB-B25F-E9FB18DD4483}" presName="composite4" presStyleCnt="0"/>
      <dgm:spPr/>
    </dgm:pt>
    <dgm:pt modelId="{E246CFF8-9A60-459C-8794-E4043AF71FC5}" type="pres">
      <dgm:prSet presAssocID="{28B8B44A-213C-4FEB-B25F-E9FB18DD4483}" presName="background4" presStyleLbl="node4" presStyleIdx="3" presStyleCnt="9"/>
      <dgm:spPr/>
    </dgm:pt>
    <dgm:pt modelId="{FAAD0184-60A1-4D38-A39E-AE87B8C1BDC1}" type="pres">
      <dgm:prSet presAssocID="{28B8B44A-213C-4FEB-B25F-E9FB18DD4483}" presName="text4" presStyleLbl="fgAcc4" presStyleIdx="3" presStyleCnt="9" custLinFactNeighborX="-44102" custLinFactNeighborY="-132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4C2A66-2D11-4B3E-A556-25B36F464BD3}" type="pres">
      <dgm:prSet presAssocID="{28B8B44A-213C-4FEB-B25F-E9FB18DD4483}" presName="hierChild5" presStyleCnt="0"/>
      <dgm:spPr/>
    </dgm:pt>
    <dgm:pt modelId="{C5EDB444-0210-4589-B72C-D8EA7E343A4B}" type="pres">
      <dgm:prSet presAssocID="{40DDA593-7367-4CF7-BACA-D7F95A6B8D7E}" presName="Name10" presStyleLbl="parChTrans1D2" presStyleIdx="1" presStyleCnt="2"/>
      <dgm:spPr/>
      <dgm:t>
        <a:bodyPr/>
        <a:lstStyle/>
        <a:p>
          <a:endParaRPr lang="ru-RU"/>
        </a:p>
      </dgm:t>
    </dgm:pt>
    <dgm:pt modelId="{BE9921B0-A108-4F2F-8E43-EC26E3FA97BF}" type="pres">
      <dgm:prSet presAssocID="{21CF04B0-0472-4ECA-8B6B-ED30243227F7}" presName="hierRoot2" presStyleCnt="0"/>
      <dgm:spPr/>
    </dgm:pt>
    <dgm:pt modelId="{012AD9B8-F801-48D5-9072-4A16E17E789B}" type="pres">
      <dgm:prSet presAssocID="{21CF04B0-0472-4ECA-8B6B-ED30243227F7}" presName="composite2" presStyleCnt="0"/>
      <dgm:spPr/>
    </dgm:pt>
    <dgm:pt modelId="{2FBFDB51-BDB3-4928-A689-3399C818CE5B}" type="pres">
      <dgm:prSet presAssocID="{21CF04B0-0472-4ECA-8B6B-ED30243227F7}" presName="background2" presStyleLbl="node2" presStyleIdx="0" presStyleCnt="1"/>
      <dgm:spPr/>
    </dgm:pt>
    <dgm:pt modelId="{CCBE3CAA-703E-42FD-B25F-E4EF9C2B411F}" type="pres">
      <dgm:prSet presAssocID="{21CF04B0-0472-4ECA-8B6B-ED30243227F7}" presName="text2" presStyleLbl="fgAcc2" presStyleIdx="1" presStyleCnt="2" custLinFactNeighborX="46730" custLinFactNeighborY="-4654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118312-A662-4BF8-A28B-A714F215D2CB}" type="pres">
      <dgm:prSet presAssocID="{21CF04B0-0472-4ECA-8B6B-ED30243227F7}" presName="hierChild3" presStyleCnt="0"/>
      <dgm:spPr/>
    </dgm:pt>
    <dgm:pt modelId="{38DE0BE9-328F-476D-B641-0C02615137D3}" type="pres">
      <dgm:prSet presAssocID="{1C5AD0E7-6107-4046-83EE-F7F4746B274B}" presName="Name17" presStyleLbl="parChTrans1D3" presStyleIdx="1" presStyleCnt="2"/>
      <dgm:spPr/>
      <dgm:t>
        <a:bodyPr/>
        <a:lstStyle/>
        <a:p>
          <a:endParaRPr lang="ru-RU"/>
        </a:p>
      </dgm:t>
    </dgm:pt>
    <dgm:pt modelId="{ECD9D776-0B90-4FA0-ACE4-2535D7ED84F6}" type="pres">
      <dgm:prSet presAssocID="{29105273-484C-4C05-AC5F-9927E3522F54}" presName="hierRoot3" presStyleCnt="0"/>
      <dgm:spPr/>
    </dgm:pt>
    <dgm:pt modelId="{A909E8DA-D321-44B4-84A9-F9F9AEB9857C}" type="pres">
      <dgm:prSet presAssocID="{29105273-484C-4C05-AC5F-9927E3522F54}" presName="composite3" presStyleCnt="0"/>
      <dgm:spPr/>
    </dgm:pt>
    <dgm:pt modelId="{15A818F3-249C-4ED6-A601-0F90C1933D33}" type="pres">
      <dgm:prSet presAssocID="{29105273-484C-4C05-AC5F-9927E3522F54}" presName="background3" presStyleLbl="node3" presStyleIdx="1" presStyleCnt="2"/>
      <dgm:spPr/>
    </dgm:pt>
    <dgm:pt modelId="{18A7DA6B-CF21-43C1-BFDE-E4B5F6C44EDC}" type="pres">
      <dgm:prSet presAssocID="{29105273-484C-4C05-AC5F-9927E3522F54}" presName="text3" presStyleLbl="fgAcc3" presStyleIdx="1" presStyleCnt="2" custLinFactNeighborX="21258" custLinFactNeighborY="-4381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DABC74-B1EE-479C-AF4C-9ECCDF0373FC}" type="pres">
      <dgm:prSet presAssocID="{29105273-484C-4C05-AC5F-9927E3522F54}" presName="hierChild4" presStyleCnt="0"/>
      <dgm:spPr/>
    </dgm:pt>
    <dgm:pt modelId="{9FDD4C61-1F28-4A0F-B23D-C895993B4382}" type="pres">
      <dgm:prSet presAssocID="{2BB485B4-956F-4347-9A0E-F99C04543314}" presName="Name23" presStyleLbl="parChTrans1D4" presStyleIdx="4" presStyleCnt="9"/>
      <dgm:spPr/>
      <dgm:t>
        <a:bodyPr/>
        <a:lstStyle/>
        <a:p>
          <a:endParaRPr lang="ru-RU"/>
        </a:p>
      </dgm:t>
    </dgm:pt>
    <dgm:pt modelId="{DF5DD57E-F5F5-427E-B7E8-7F833AD479EB}" type="pres">
      <dgm:prSet presAssocID="{12CF9426-6FA5-4475-A93A-63B6CF494E83}" presName="hierRoot4" presStyleCnt="0"/>
      <dgm:spPr/>
    </dgm:pt>
    <dgm:pt modelId="{8BD05F19-5DA4-4032-BB36-1F5B2C1B14DC}" type="pres">
      <dgm:prSet presAssocID="{12CF9426-6FA5-4475-A93A-63B6CF494E83}" presName="composite4" presStyleCnt="0"/>
      <dgm:spPr/>
    </dgm:pt>
    <dgm:pt modelId="{8A67EFD3-9030-4279-A6BD-839AE9374732}" type="pres">
      <dgm:prSet presAssocID="{12CF9426-6FA5-4475-A93A-63B6CF494E83}" presName="background4" presStyleLbl="node4" presStyleIdx="4" presStyleCnt="9"/>
      <dgm:spPr/>
    </dgm:pt>
    <dgm:pt modelId="{DBCDD9F3-A137-45B5-BF33-F8E659F8DF2F}" type="pres">
      <dgm:prSet presAssocID="{12CF9426-6FA5-4475-A93A-63B6CF494E83}" presName="text4" presStyleLbl="fgAcc4" presStyleIdx="4" presStyleCnt="9" custLinFactNeighborX="5254" custLinFactNeighborY="-320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F4B4A8-552C-4255-B14F-A6D6FDFA2C7D}" type="pres">
      <dgm:prSet presAssocID="{12CF9426-6FA5-4475-A93A-63B6CF494E83}" presName="hierChild5" presStyleCnt="0"/>
      <dgm:spPr/>
    </dgm:pt>
    <dgm:pt modelId="{4006EB95-CE6B-41E2-A2AF-FD7C98DB4E50}" type="pres">
      <dgm:prSet presAssocID="{1D126ACD-4F1B-405F-8C4A-00DE78C2B7B7}" presName="Name23" presStyleLbl="parChTrans1D4" presStyleIdx="5" presStyleCnt="9"/>
      <dgm:spPr/>
      <dgm:t>
        <a:bodyPr/>
        <a:lstStyle/>
        <a:p>
          <a:endParaRPr lang="ru-RU"/>
        </a:p>
      </dgm:t>
    </dgm:pt>
    <dgm:pt modelId="{04969C83-EC73-4782-B000-90D1FBFECC80}" type="pres">
      <dgm:prSet presAssocID="{4A04D61D-A5D5-495D-8805-927DF9B5379B}" presName="hierRoot4" presStyleCnt="0"/>
      <dgm:spPr/>
    </dgm:pt>
    <dgm:pt modelId="{F1C8EA13-4169-4574-AC00-3B33CE05B16C}" type="pres">
      <dgm:prSet presAssocID="{4A04D61D-A5D5-495D-8805-927DF9B5379B}" presName="composite4" presStyleCnt="0"/>
      <dgm:spPr/>
    </dgm:pt>
    <dgm:pt modelId="{F3B86F35-4731-42B2-8E4E-3EB051E21EC7}" type="pres">
      <dgm:prSet presAssocID="{4A04D61D-A5D5-495D-8805-927DF9B5379B}" presName="background4" presStyleLbl="node4" presStyleIdx="5" presStyleCnt="9"/>
      <dgm:spPr>
        <a:solidFill>
          <a:schemeClr val="accent2">
            <a:lumMod val="75000"/>
          </a:schemeClr>
        </a:solidFill>
      </dgm:spPr>
    </dgm:pt>
    <dgm:pt modelId="{19ACC9B5-2625-41A3-9B64-4A5D69346851}" type="pres">
      <dgm:prSet presAssocID="{4A04D61D-A5D5-495D-8805-927DF9B5379B}" presName="text4" presStyleLbl="fgAcc4" presStyleIdx="5" presStyleCnt="9" custLinFactNeighborX="-18379" custLinFactNeighborY="-31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EB66F-0FAB-4D29-88F7-3C30CA07B762}" type="pres">
      <dgm:prSet presAssocID="{4A04D61D-A5D5-495D-8805-927DF9B5379B}" presName="hierChild5" presStyleCnt="0"/>
      <dgm:spPr/>
    </dgm:pt>
    <dgm:pt modelId="{099824B1-6A53-436B-A8F5-9D150A8328E5}" type="pres">
      <dgm:prSet presAssocID="{0405A01C-5BD5-4B02-9461-34A1657536B9}" presName="Name23" presStyleLbl="parChTrans1D4" presStyleIdx="6" presStyleCnt="9"/>
      <dgm:spPr/>
      <dgm:t>
        <a:bodyPr/>
        <a:lstStyle/>
        <a:p>
          <a:endParaRPr lang="ru-RU"/>
        </a:p>
      </dgm:t>
    </dgm:pt>
    <dgm:pt modelId="{4230DB5B-DFCA-480C-84EA-6ED045E1A84A}" type="pres">
      <dgm:prSet presAssocID="{24B3488A-E6DE-4A35-BA82-48A3EED1E91F}" presName="hierRoot4" presStyleCnt="0"/>
      <dgm:spPr/>
    </dgm:pt>
    <dgm:pt modelId="{C8DA13B3-7032-477F-94BB-F4F54D28041B}" type="pres">
      <dgm:prSet presAssocID="{24B3488A-E6DE-4A35-BA82-48A3EED1E91F}" presName="composite4" presStyleCnt="0"/>
      <dgm:spPr/>
    </dgm:pt>
    <dgm:pt modelId="{7BAD8B6D-F5F2-4AC1-9640-AB7D18238340}" type="pres">
      <dgm:prSet presAssocID="{24B3488A-E6DE-4A35-BA82-48A3EED1E91F}" presName="background4" presStyleLbl="node4" presStyleIdx="6" presStyleCnt="9"/>
      <dgm:spPr>
        <a:solidFill>
          <a:schemeClr val="tx1">
            <a:lumMod val="95000"/>
            <a:lumOff val="5000"/>
          </a:schemeClr>
        </a:solidFill>
      </dgm:spPr>
    </dgm:pt>
    <dgm:pt modelId="{71274C90-1A39-4D96-9938-8B7C8FEE5A03}" type="pres">
      <dgm:prSet presAssocID="{24B3488A-E6DE-4A35-BA82-48A3EED1E91F}" presName="text4" presStyleLbl="fgAcc4" presStyleIdx="6" presStyleCnt="9" custLinFactNeighborX="-24205" custLinFactNeighborY="41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9A77C8-7A3C-42C9-9FA9-094F482D98F4}" type="pres">
      <dgm:prSet presAssocID="{24B3488A-E6DE-4A35-BA82-48A3EED1E91F}" presName="hierChild5" presStyleCnt="0"/>
      <dgm:spPr/>
    </dgm:pt>
    <dgm:pt modelId="{24C3F914-686A-43AF-8EBC-52DE700B5176}" type="pres">
      <dgm:prSet presAssocID="{44C10AE5-79CA-468E-A72B-624A3D80CFD3}" presName="Name23" presStyleLbl="parChTrans1D4" presStyleIdx="7" presStyleCnt="9"/>
      <dgm:spPr/>
      <dgm:t>
        <a:bodyPr/>
        <a:lstStyle/>
        <a:p>
          <a:endParaRPr lang="ru-RU"/>
        </a:p>
      </dgm:t>
    </dgm:pt>
    <dgm:pt modelId="{4802FD94-E1C3-4706-AB16-D2165C3FA238}" type="pres">
      <dgm:prSet presAssocID="{0B5D1E14-24B9-4E42-9056-BA7DC7461558}" presName="hierRoot4" presStyleCnt="0"/>
      <dgm:spPr/>
    </dgm:pt>
    <dgm:pt modelId="{75F2F455-CB4D-4977-88B7-5EAB089D6AA0}" type="pres">
      <dgm:prSet presAssocID="{0B5D1E14-24B9-4E42-9056-BA7DC7461558}" presName="composite4" presStyleCnt="0"/>
      <dgm:spPr/>
    </dgm:pt>
    <dgm:pt modelId="{D195AA23-5D61-440E-82F3-8021CDCB9437}" type="pres">
      <dgm:prSet presAssocID="{0B5D1E14-24B9-4E42-9056-BA7DC7461558}" presName="background4" presStyleLbl="node4" presStyleIdx="7" presStyleCnt="9"/>
      <dgm:spPr>
        <a:solidFill>
          <a:schemeClr val="tx1">
            <a:lumMod val="95000"/>
            <a:lumOff val="5000"/>
          </a:schemeClr>
        </a:solidFill>
      </dgm:spPr>
    </dgm:pt>
    <dgm:pt modelId="{AE78AF13-BE02-44CD-AC4A-68B77658C086}" type="pres">
      <dgm:prSet presAssocID="{0B5D1E14-24B9-4E42-9056-BA7DC7461558}" presName="text4" presStyleLbl="fgAcc4" presStyleIdx="7" presStyleCnt="9" custLinFactNeighborX="4107" custLinFactNeighborY="21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8E1540-FF6F-426F-9B9D-7CE8DD7CC4A0}" type="pres">
      <dgm:prSet presAssocID="{0B5D1E14-24B9-4E42-9056-BA7DC7461558}" presName="hierChild5" presStyleCnt="0"/>
      <dgm:spPr/>
    </dgm:pt>
    <dgm:pt modelId="{70174871-9C02-48DF-A302-B0FD17338850}" type="pres">
      <dgm:prSet presAssocID="{EE88CAAC-2AD2-4EE3-8C7E-3DCCA796424C}" presName="Name23" presStyleLbl="parChTrans1D4" presStyleIdx="8" presStyleCnt="9"/>
      <dgm:spPr/>
      <dgm:t>
        <a:bodyPr/>
        <a:lstStyle/>
        <a:p>
          <a:endParaRPr lang="ru-RU"/>
        </a:p>
      </dgm:t>
    </dgm:pt>
    <dgm:pt modelId="{A2784920-FA40-419C-B02E-5F331D89ECEF}" type="pres">
      <dgm:prSet presAssocID="{D2FF7C47-0B06-41B9-87E4-7D121B312A0D}" presName="hierRoot4" presStyleCnt="0"/>
      <dgm:spPr/>
    </dgm:pt>
    <dgm:pt modelId="{B387850F-65BD-447A-A2C3-06B4FE751F00}" type="pres">
      <dgm:prSet presAssocID="{D2FF7C47-0B06-41B9-87E4-7D121B312A0D}" presName="composite4" presStyleCnt="0"/>
      <dgm:spPr/>
    </dgm:pt>
    <dgm:pt modelId="{EF6C5256-7BD1-4FB8-854E-D8814A56F60C}" type="pres">
      <dgm:prSet presAssocID="{D2FF7C47-0B06-41B9-87E4-7D121B312A0D}" presName="background4" presStyleLbl="node4" presStyleIdx="8" presStyleCnt="9"/>
      <dgm:spPr>
        <a:solidFill>
          <a:schemeClr val="accent2">
            <a:lumMod val="75000"/>
          </a:schemeClr>
        </a:solidFill>
      </dgm:spPr>
    </dgm:pt>
    <dgm:pt modelId="{E5DC52D0-CD13-48B8-827C-BB0FE54E7847}" type="pres">
      <dgm:prSet presAssocID="{D2FF7C47-0B06-41B9-87E4-7D121B312A0D}" presName="text4" presStyleLbl="fgAcc4" presStyleIdx="8" presStyleCnt="9" custLinFactNeighborX="26872" custLinFactNeighborY="-31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8AA424-E7FB-4461-95FB-1A4FD656BB81}" type="pres">
      <dgm:prSet presAssocID="{D2FF7C47-0B06-41B9-87E4-7D121B312A0D}" presName="hierChild5" presStyleCnt="0"/>
      <dgm:spPr/>
    </dgm:pt>
  </dgm:ptLst>
  <dgm:cxnLst>
    <dgm:cxn modelId="{22668589-BEE7-4C37-AD11-104184F6B160}" type="presOf" srcId="{40DDA593-7367-4CF7-BACA-D7F95A6B8D7E}" destId="{C5EDB444-0210-4589-B72C-D8EA7E343A4B}" srcOrd="0" destOrd="0" presId="urn:microsoft.com/office/officeart/2005/8/layout/hierarchy1"/>
    <dgm:cxn modelId="{6425CA03-8599-4915-88E6-82B1CD691018}" type="presOf" srcId="{21CF04B0-0472-4ECA-8B6B-ED30243227F7}" destId="{CCBE3CAA-703E-42FD-B25F-E4EF9C2B411F}" srcOrd="0" destOrd="0" presId="urn:microsoft.com/office/officeart/2005/8/layout/hierarchy1"/>
    <dgm:cxn modelId="{51B2FBE9-E886-42FE-896F-47F14D42FF43}" srcId="{12CF9426-6FA5-4475-A93A-63B6CF494E83}" destId="{D2FF7C47-0B06-41B9-87E4-7D121B312A0D}" srcOrd="1" destOrd="0" parTransId="{EE88CAAC-2AD2-4EE3-8C7E-3DCCA796424C}" sibTransId="{0700E63E-4CBC-4230-8418-47D18948F1B9}"/>
    <dgm:cxn modelId="{28852208-1DCF-45D0-ABD1-70E79FCFAF46}" type="presOf" srcId="{12CF9426-6FA5-4475-A93A-63B6CF494E83}" destId="{DBCDD9F3-A137-45B5-BF33-F8E659F8DF2F}" srcOrd="0" destOrd="0" presId="urn:microsoft.com/office/officeart/2005/8/layout/hierarchy1"/>
    <dgm:cxn modelId="{3E05501B-C26A-4638-A4D5-76D043D83216}" srcId="{89BACAB5-F55F-4DD7-83C4-C23D21FCF889}" destId="{28B8B44A-213C-4FEB-B25F-E9FB18DD4483}" srcOrd="1" destOrd="0" parTransId="{0CE386AC-5B08-4C42-BE3C-C5E0D86D3F51}" sibTransId="{F730884C-0918-4EFF-8FDD-0C1F3E0CD29A}"/>
    <dgm:cxn modelId="{9585BFC9-11C4-4CCB-A69A-7D233ADE3336}" type="presOf" srcId="{48577187-2920-494D-B4F5-6393C8DA9446}" destId="{5E8EB2B4-AAB1-403B-8FE1-8C30FCF5CA8B}" srcOrd="0" destOrd="0" presId="urn:microsoft.com/office/officeart/2005/8/layout/hierarchy1"/>
    <dgm:cxn modelId="{ECCCBC4B-AFB6-49F2-BBBC-B9CEC76F9EE0}" type="presOf" srcId="{B559963D-2963-4B77-936A-FE675E139D7B}" destId="{A8EA332B-1EB2-46F0-A977-B7F3405CEFFE}" srcOrd="0" destOrd="0" presId="urn:microsoft.com/office/officeart/2005/8/layout/hierarchy1"/>
    <dgm:cxn modelId="{888732DD-FE0B-4196-ADA8-895817373C44}" srcId="{89BACAB5-F55F-4DD7-83C4-C23D21FCF889}" destId="{862BC89B-CEAA-4A08-B058-3E6DE1012EC1}" srcOrd="0" destOrd="0" parTransId="{EAD3DBA4-9595-41E2-A5A7-8FC92026AF9D}" sibTransId="{B19A6858-3765-4A53-AC6B-83FC2022BFA8}"/>
    <dgm:cxn modelId="{6CBB4D8F-3A99-4676-A666-CE9B954F6D51}" type="presOf" srcId="{28B8B44A-213C-4FEB-B25F-E9FB18DD4483}" destId="{FAAD0184-60A1-4D38-A39E-AE87B8C1BDC1}" srcOrd="0" destOrd="0" presId="urn:microsoft.com/office/officeart/2005/8/layout/hierarchy1"/>
    <dgm:cxn modelId="{FB03B35A-B25D-4AE7-9BD8-CF6ABDB30B70}" srcId="{B559963D-2963-4B77-936A-FE675E139D7B}" destId="{89BACAB5-F55F-4DD7-83C4-C23D21FCF889}" srcOrd="0" destOrd="0" parTransId="{434FF0AD-101D-43F3-A0B3-EDBE9671BBE1}" sibTransId="{69A3E674-BFBF-4BE8-A22D-C670BE2C0D6F}"/>
    <dgm:cxn modelId="{35B94D48-ABFD-4C04-98D5-5C2CD0346081}" type="presOf" srcId="{0B5D1E14-24B9-4E42-9056-BA7DC7461558}" destId="{AE78AF13-BE02-44CD-AC4A-68B77658C086}" srcOrd="0" destOrd="0" presId="urn:microsoft.com/office/officeart/2005/8/layout/hierarchy1"/>
    <dgm:cxn modelId="{127D20C3-E872-403A-992A-1C4F1BB930C4}" type="presOf" srcId="{862BC89B-CEAA-4A08-B058-3E6DE1012EC1}" destId="{3399FB59-172E-48BF-96E7-5FE9CF577571}" srcOrd="0" destOrd="0" presId="urn:microsoft.com/office/officeart/2005/8/layout/hierarchy1"/>
    <dgm:cxn modelId="{9426F557-70A4-44DC-92F9-271AF6129D82}" srcId="{4A04D61D-A5D5-495D-8805-927DF9B5379B}" destId="{0B5D1E14-24B9-4E42-9056-BA7DC7461558}" srcOrd="1" destOrd="0" parTransId="{44C10AE5-79CA-468E-A72B-624A3D80CFD3}" sibTransId="{17B0022D-7504-4A42-8B77-4626E129DFC2}"/>
    <dgm:cxn modelId="{8CBB0C76-1DE9-4496-8E03-0F4858311F00}" type="presOf" srcId="{EE88CAAC-2AD2-4EE3-8C7E-3DCCA796424C}" destId="{70174871-9C02-48DF-A302-B0FD17338850}" srcOrd="0" destOrd="0" presId="urn:microsoft.com/office/officeart/2005/8/layout/hierarchy1"/>
    <dgm:cxn modelId="{503E38CB-4EF4-4593-A82B-1C06135CFCD5}" type="presOf" srcId="{2FD92CD7-F99E-43AE-86B0-24E561F343BA}" destId="{6480035B-7B22-447D-9493-C144EEB12B01}" srcOrd="0" destOrd="0" presId="urn:microsoft.com/office/officeart/2005/8/layout/hierarchy1"/>
    <dgm:cxn modelId="{51C902FE-BCF9-4F90-9F56-6B86A1F4B5D6}" srcId="{29105273-484C-4C05-AC5F-9927E3522F54}" destId="{12CF9426-6FA5-4475-A93A-63B6CF494E83}" srcOrd="0" destOrd="0" parTransId="{2BB485B4-956F-4347-9A0E-F99C04543314}" sibTransId="{3A3E007C-2406-4AB6-8B93-7C2803BCCD46}"/>
    <dgm:cxn modelId="{36E86AE9-EC75-4B87-A524-B456815A054A}" type="presOf" srcId="{89BACAB5-F55F-4DD7-83C4-C23D21FCF889}" destId="{10C29C92-E209-497C-95C7-57C237AA33BE}" srcOrd="0" destOrd="0" presId="urn:microsoft.com/office/officeart/2005/8/layout/hierarchy1"/>
    <dgm:cxn modelId="{85BBB5AB-B68A-40B6-BFDE-79664D8417B3}" type="presOf" srcId="{4A04D61D-A5D5-495D-8805-927DF9B5379B}" destId="{19ACC9B5-2625-41A3-9B64-4A5D69346851}" srcOrd="0" destOrd="0" presId="urn:microsoft.com/office/officeart/2005/8/layout/hierarchy1"/>
    <dgm:cxn modelId="{501150CC-E953-41BE-8257-57BC52913867}" type="presOf" srcId="{29105273-484C-4C05-AC5F-9927E3522F54}" destId="{18A7DA6B-CF21-43C1-BFDE-E4B5F6C44EDC}" srcOrd="0" destOrd="0" presId="urn:microsoft.com/office/officeart/2005/8/layout/hierarchy1"/>
    <dgm:cxn modelId="{D62B6F1C-5FCE-4852-ADE9-CA1998023AD1}" srcId="{4A04D61D-A5D5-495D-8805-927DF9B5379B}" destId="{24B3488A-E6DE-4A35-BA82-48A3EED1E91F}" srcOrd="0" destOrd="0" parTransId="{0405A01C-5BD5-4B02-9461-34A1657536B9}" sibTransId="{D557F516-E5F7-48C4-B695-CD78E14C1DB3}"/>
    <dgm:cxn modelId="{0CED6A05-1FC1-4352-9309-79CCC520E339}" type="presOf" srcId="{1C5AD0E7-6107-4046-83EE-F7F4746B274B}" destId="{38DE0BE9-328F-476D-B641-0C02615137D3}" srcOrd="0" destOrd="0" presId="urn:microsoft.com/office/officeart/2005/8/layout/hierarchy1"/>
    <dgm:cxn modelId="{7C93633D-E5BA-4AFC-8FA4-C6BB1A5F5688}" type="presOf" srcId="{24B3488A-E6DE-4A35-BA82-48A3EED1E91F}" destId="{71274C90-1A39-4D96-9938-8B7C8FEE5A03}" srcOrd="0" destOrd="0" presId="urn:microsoft.com/office/officeart/2005/8/layout/hierarchy1"/>
    <dgm:cxn modelId="{6C5690B5-5EB4-4E18-A874-522A1D4C7102}" type="presOf" srcId="{44C10AE5-79CA-468E-A72B-624A3D80CFD3}" destId="{24C3F914-686A-43AF-8EBC-52DE700B5176}" srcOrd="0" destOrd="0" presId="urn:microsoft.com/office/officeart/2005/8/layout/hierarchy1"/>
    <dgm:cxn modelId="{82A01481-20D8-4BE0-9782-2CF29BE31B8B}" type="presOf" srcId="{1D126ACD-4F1B-405F-8C4A-00DE78C2B7B7}" destId="{4006EB95-CE6B-41E2-A2AF-FD7C98DB4E50}" srcOrd="0" destOrd="0" presId="urn:microsoft.com/office/officeart/2005/8/layout/hierarchy1"/>
    <dgm:cxn modelId="{67F41B45-DF40-47B6-9402-73FE405E532F}" type="presOf" srcId="{DAC9EDD0-4315-4B03-A24A-B39CA32AE106}" destId="{2F817596-77CF-42C9-81D8-665FB2EC17B0}" srcOrd="0" destOrd="0" presId="urn:microsoft.com/office/officeart/2005/8/layout/hierarchy1"/>
    <dgm:cxn modelId="{17EA1761-44DD-47FD-B991-AD878332B9FF}" type="presOf" srcId="{D2FF7C47-0B06-41B9-87E4-7D121B312A0D}" destId="{E5DC52D0-CD13-48B8-827C-BB0FE54E7847}" srcOrd="0" destOrd="0" presId="urn:microsoft.com/office/officeart/2005/8/layout/hierarchy1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E167075E-03BE-41DA-AB3B-33F9ADA42A9C}" type="presOf" srcId="{2BB485B4-956F-4347-9A0E-F99C04543314}" destId="{9FDD4C61-1F28-4A0F-B23D-C895993B4382}" srcOrd="0" destOrd="0" presId="urn:microsoft.com/office/officeart/2005/8/layout/hierarchy1"/>
    <dgm:cxn modelId="{6B060B23-3084-42EA-B1D0-75DD70EC60A4}" srcId="{12CF9426-6FA5-4475-A93A-63B6CF494E83}" destId="{4A04D61D-A5D5-495D-8805-927DF9B5379B}" srcOrd="0" destOrd="0" parTransId="{1D126ACD-4F1B-405F-8C4A-00DE78C2B7B7}" sibTransId="{67D514F0-69CF-4EBE-B708-A51F645BC3BD}"/>
    <dgm:cxn modelId="{EC226329-EBEA-40FC-863E-A330750ADF44}" srcId="{8A8A0041-2C8C-46B3-8C0F-D3B7FD71A03A}" destId="{21CF04B0-0472-4ECA-8B6B-ED30243227F7}" srcOrd="1" destOrd="0" parTransId="{40DDA593-7367-4CF7-BACA-D7F95A6B8D7E}" sibTransId="{5665B4EA-E417-4D72-A396-2B92D06796CE}"/>
    <dgm:cxn modelId="{FE1F6039-299E-475F-8302-06C50F6F7650}" type="presOf" srcId="{D4EA8CF1-F08C-400D-97BC-135DE73DF8FE}" destId="{AF8B05F9-07F8-4B94-82DF-B34E772C084A}" srcOrd="0" destOrd="0" presId="urn:microsoft.com/office/officeart/2005/8/layout/hierarchy1"/>
    <dgm:cxn modelId="{3DACAF96-5F68-4068-8BD4-87C813E5E5F8}" type="presOf" srcId="{434FF0AD-101D-43F3-A0B3-EDBE9671BBE1}" destId="{14C65E40-A85C-4EC8-B379-6FB378390BAC}" srcOrd="0" destOrd="0" presId="urn:microsoft.com/office/officeart/2005/8/layout/hierarchy1"/>
    <dgm:cxn modelId="{6C9EA99F-82FB-42B9-A617-DBB54031C880}" type="presOf" srcId="{0405A01C-5BD5-4B02-9461-34A1657536B9}" destId="{099824B1-6A53-436B-A8F5-9D150A8328E5}" srcOrd="0" destOrd="0" presId="urn:microsoft.com/office/officeart/2005/8/layout/hierarchy1"/>
    <dgm:cxn modelId="{F11238E9-E0BD-4E24-8DB1-BC03722C4DF3}" type="presOf" srcId="{0CE386AC-5B08-4C42-BE3C-C5E0D86D3F51}" destId="{F6AB8205-E57D-4F54-8054-72513B446058}" srcOrd="0" destOrd="0" presId="urn:microsoft.com/office/officeart/2005/8/layout/hierarchy1"/>
    <dgm:cxn modelId="{58AFE627-158E-4A2F-9266-B285916F0485}" type="presOf" srcId="{8A8A0041-2C8C-46B3-8C0F-D3B7FD71A03A}" destId="{673AEF2B-201F-467D-8B07-9EF8ACF81A27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86A60619-DB0F-4771-A2A3-C400FAFF170D}" srcId="{862BC89B-CEAA-4A08-B058-3E6DE1012EC1}" destId="{60DA73CA-DA50-42D6-A393-3099B531B703}" srcOrd="0" destOrd="0" parTransId="{DAC9EDD0-4315-4B03-A24A-B39CA32AE106}" sibTransId="{3BBA9C6E-0886-4630-99BF-2A8005EF14B3}"/>
    <dgm:cxn modelId="{A00E4DFB-7676-488C-A90C-5F4C8A20C1C3}" srcId="{21CF04B0-0472-4ECA-8B6B-ED30243227F7}" destId="{29105273-484C-4C05-AC5F-9927E3522F54}" srcOrd="0" destOrd="0" parTransId="{1C5AD0E7-6107-4046-83EE-F7F4746B274B}" sibTransId="{E28FD797-DE72-4F93-B726-37FD23FF5093}"/>
    <dgm:cxn modelId="{C7D7B709-9149-4FF8-BA66-42BEA32E6654}" type="presOf" srcId="{2D695DEF-D8E5-4D3A-B4FC-0AD353AD5BA0}" destId="{EE7039A7-0125-4988-B43B-5B96166B0A26}" srcOrd="0" destOrd="0" presId="urn:microsoft.com/office/officeart/2005/8/layout/hierarchy1"/>
    <dgm:cxn modelId="{F87CDE98-DC21-4A37-97F6-EA315AD3EAA0}" srcId="{862BC89B-CEAA-4A08-B058-3E6DE1012EC1}" destId="{2FD92CD7-F99E-43AE-86B0-24E561F343BA}" srcOrd="1" destOrd="0" parTransId="{D4EA8CF1-F08C-400D-97BC-135DE73DF8FE}" sibTransId="{1CEC585B-52A0-46FF-A42C-F7300D6F31CA}"/>
    <dgm:cxn modelId="{5F446A21-98CC-4A4E-9F46-833CAEE81C32}" type="presOf" srcId="{EAD3DBA4-9595-41E2-A5A7-8FC92026AF9D}" destId="{9AEB8DAA-08DA-4100-994A-3609A5F2BA18}" srcOrd="0" destOrd="0" presId="urn:microsoft.com/office/officeart/2005/8/layout/hierarchy1"/>
    <dgm:cxn modelId="{21A4E72B-5B92-446B-8370-BB62A57456E7}" type="presOf" srcId="{60DA73CA-DA50-42D6-A393-3099B531B703}" destId="{A29514C9-F699-4BF7-93DA-42667194ABBF}" srcOrd="0" destOrd="0" presId="urn:microsoft.com/office/officeart/2005/8/layout/hierarchy1"/>
    <dgm:cxn modelId="{C0A4D3F0-F533-4727-89E5-655B4F532F27}" type="presParOf" srcId="{5E8EB2B4-AAB1-403B-8FE1-8C30FCF5CA8B}" destId="{EB5C9EFD-1C86-405C-8BAE-24D672C176A7}" srcOrd="0" destOrd="0" presId="urn:microsoft.com/office/officeart/2005/8/layout/hierarchy1"/>
    <dgm:cxn modelId="{916D6563-36C0-4177-860C-83F11A49ECCB}" type="presParOf" srcId="{EB5C9EFD-1C86-405C-8BAE-24D672C176A7}" destId="{C1D7ABC9-B023-4BEF-B587-104E37401A9A}" srcOrd="0" destOrd="0" presId="urn:microsoft.com/office/officeart/2005/8/layout/hierarchy1"/>
    <dgm:cxn modelId="{045AA162-01FC-407B-A085-7AED0E4211D7}" type="presParOf" srcId="{C1D7ABC9-B023-4BEF-B587-104E37401A9A}" destId="{13651157-BAF1-493C-AE70-23DFEA49FD19}" srcOrd="0" destOrd="0" presId="urn:microsoft.com/office/officeart/2005/8/layout/hierarchy1"/>
    <dgm:cxn modelId="{D82E3089-35CD-410C-8D43-868E109F16E8}" type="presParOf" srcId="{C1D7ABC9-B023-4BEF-B587-104E37401A9A}" destId="{673AEF2B-201F-467D-8B07-9EF8ACF81A27}" srcOrd="1" destOrd="0" presId="urn:microsoft.com/office/officeart/2005/8/layout/hierarchy1"/>
    <dgm:cxn modelId="{960B4687-DCDF-426F-9CE1-F85961D03FFD}" type="presParOf" srcId="{EB5C9EFD-1C86-405C-8BAE-24D672C176A7}" destId="{64B7EB23-0B9D-45DD-BECE-DE551B977AC3}" srcOrd="1" destOrd="0" presId="urn:microsoft.com/office/officeart/2005/8/layout/hierarchy1"/>
    <dgm:cxn modelId="{44D1243D-C52E-4123-957C-5CAEDBEA9023}" type="presParOf" srcId="{64B7EB23-0B9D-45DD-BECE-DE551B977AC3}" destId="{EE7039A7-0125-4988-B43B-5B96166B0A26}" srcOrd="0" destOrd="0" presId="urn:microsoft.com/office/officeart/2005/8/layout/hierarchy1"/>
    <dgm:cxn modelId="{17720E6D-51EC-415A-973B-59A86A794BA5}" type="presParOf" srcId="{64B7EB23-0B9D-45DD-BECE-DE551B977AC3}" destId="{77BC966C-137C-418E-8FF7-68913D78F71E}" srcOrd="1" destOrd="0" presId="urn:microsoft.com/office/officeart/2005/8/layout/hierarchy1"/>
    <dgm:cxn modelId="{440BEBF1-1656-4A11-BE10-C321F35DE0F3}" type="presParOf" srcId="{77BC966C-137C-418E-8FF7-68913D78F71E}" destId="{11116BD0-FF9D-4AB0-9506-8F36B1343DC7}" srcOrd="0" destOrd="0" presId="urn:microsoft.com/office/officeart/2005/8/layout/hierarchy1"/>
    <dgm:cxn modelId="{60DC2735-57E3-49AD-AD78-B3CEC5F93BE8}" type="presParOf" srcId="{11116BD0-FF9D-4AB0-9506-8F36B1343DC7}" destId="{27CEE2E3-5E62-42C0-A84B-5576C58C2B6C}" srcOrd="0" destOrd="0" presId="urn:microsoft.com/office/officeart/2005/8/layout/hierarchy1"/>
    <dgm:cxn modelId="{35583D8B-9D37-4C9F-8EEE-67326FABEC97}" type="presParOf" srcId="{11116BD0-FF9D-4AB0-9506-8F36B1343DC7}" destId="{A8EA332B-1EB2-46F0-A977-B7F3405CEFFE}" srcOrd="1" destOrd="0" presId="urn:microsoft.com/office/officeart/2005/8/layout/hierarchy1"/>
    <dgm:cxn modelId="{B80B80D0-738F-49E4-844C-8FC92FA5CEB4}" type="presParOf" srcId="{77BC966C-137C-418E-8FF7-68913D78F71E}" destId="{09B80B49-C1B9-49CF-A160-47C99B51FE59}" srcOrd="1" destOrd="0" presId="urn:microsoft.com/office/officeart/2005/8/layout/hierarchy1"/>
    <dgm:cxn modelId="{F3AA8EF8-F78F-4D2D-A4AC-E5DF508AD31F}" type="presParOf" srcId="{09B80B49-C1B9-49CF-A160-47C99B51FE59}" destId="{14C65E40-A85C-4EC8-B379-6FB378390BAC}" srcOrd="0" destOrd="0" presId="urn:microsoft.com/office/officeart/2005/8/layout/hierarchy1"/>
    <dgm:cxn modelId="{8031E5D5-5DBF-4D1D-9339-600B239302B1}" type="presParOf" srcId="{09B80B49-C1B9-49CF-A160-47C99B51FE59}" destId="{96F839E6-1E21-41A9-99CE-7FAF077371AE}" srcOrd="1" destOrd="0" presId="urn:microsoft.com/office/officeart/2005/8/layout/hierarchy1"/>
    <dgm:cxn modelId="{CB263305-2EC0-49B6-9023-78FDD9CDF3B6}" type="presParOf" srcId="{96F839E6-1E21-41A9-99CE-7FAF077371AE}" destId="{35399B57-696D-4360-BEDC-9C5892E934C5}" srcOrd="0" destOrd="0" presId="urn:microsoft.com/office/officeart/2005/8/layout/hierarchy1"/>
    <dgm:cxn modelId="{A0880932-A88F-4C8A-B931-7B09A097BAF0}" type="presParOf" srcId="{35399B57-696D-4360-BEDC-9C5892E934C5}" destId="{D93FF0E3-ACB4-47A5-BD7E-4FD2F7121F88}" srcOrd="0" destOrd="0" presId="urn:microsoft.com/office/officeart/2005/8/layout/hierarchy1"/>
    <dgm:cxn modelId="{BF817F06-6FE0-4B80-AC6B-4A61EC441F3F}" type="presParOf" srcId="{35399B57-696D-4360-BEDC-9C5892E934C5}" destId="{10C29C92-E209-497C-95C7-57C237AA33BE}" srcOrd="1" destOrd="0" presId="urn:microsoft.com/office/officeart/2005/8/layout/hierarchy1"/>
    <dgm:cxn modelId="{049CE6E1-CF87-4BE3-A786-58F1728A81A7}" type="presParOf" srcId="{96F839E6-1E21-41A9-99CE-7FAF077371AE}" destId="{D5EFED74-662A-49E0-B060-77EFC9B824A7}" srcOrd="1" destOrd="0" presId="urn:microsoft.com/office/officeart/2005/8/layout/hierarchy1"/>
    <dgm:cxn modelId="{0CD170B6-4634-4637-9196-9FD0CB3B237A}" type="presParOf" srcId="{D5EFED74-662A-49E0-B060-77EFC9B824A7}" destId="{9AEB8DAA-08DA-4100-994A-3609A5F2BA18}" srcOrd="0" destOrd="0" presId="urn:microsoft.com/office/officeart/2005/8/layout/hierarchy1"/>
    <dgm:cxn modelId="{CD5B7754-88E2-4F0B-B331-97E926E3092D}" type="presParOf" srcId="{D5EFED74-662A-49E0-B060-77EFC9B824A7}" destId="{7DFF0BA4-85F9-4CEB-AC56-5682684D5895}" srcOrd="1" destOrd="0" presId="urn:microsoft.com/office/officeart/2005/8/layout/hierarchy1"/>
    <dgm:cxn modelId="{132FA961-7E9E-485E-8ECE-34AD78B2E4A3}" type="presParOf" srcId="{7DFF0BA4-85F9-4CEB-AC56-5682684D5895}" destId="{3E9160A0-304A-4044-9939-E1CED1C0C504}" srcOrd="0" destOrd="0" presId="urn:microsoft.com/office/officeart/2005/8/layout/hierarchy1"/>
    <dgm:cxn modelId="{F4317284-4F93-4F14-A8F7-A4DF50E74996}" type="presParOf" srcId="{3E9160A0-304A-4044-9939-E1CED1C0C504}" destId="{72499639-5148-4D21-9978-841B775C80F2}" srcOrd="0" destOrd="0" presId="urn:microsoft.com/office/officeart/2005/8/layout/hierarchy1"/>
    <dgm:cxn modelId="{842F3FB0-06EF-44E0-A62A-67E4B09045D3}" type="presParOf" srcId="{3E9160A0-304A-4044-9939-E1CED1C0C504}" destId="{3399FB59-172E-48BF-96E7-5FE9CF577571}" srcOrd="1" destOrd="0" presId="urn:microsoft.com/office/officeart/2005/8/layout/hierarchy1"/>
    <dgm:cxn modelId="{1C341DC9-5575-456B-B6DE-751A46F796AD}" type="presParOf" srcId="{7DFF0BA4-85F9-4CEB-AC56-5682684D5895}" destId="{598A8530-1931-41A6-8966-39F88B35D465}" srcOrd="1" destOrd="0" presId="urn:microsoft.com/office/officeart/2005/8/layout/hierarchy1"/>
    <dgm:cxn modelId="{958BB4AF-7E4D-4F26-AB79-5C69AC95813D}" type="presParOf" srcId="{598A8530-1931-41A6-8966-39F88B35D465}" destId="{2F817596-77CF-42C9-81D8-665FB2EC17B0}" srcOrd="0" destOrd="0" presId="urn:microsoft.com/office/officeart/2005/8/layout/hierarchy1"/>
    <dgm:cxn modelId="{41745099-2208-4AFB-BFB9-1FDB403CD369}" type="presParOf" srcId="{598A8530-1931-41A6-8966-39F88B35D465}" destId="{7175761D-2587-48F3-BCDA-4A611AF86AFB}" srcOrd="1" destOrd="0" presId="urn:microsoft.com/office/officeart/2005/8/layout/hierarchy1"/>
    <dgm:cxn modelId="{0D533778-396B-4251-8170-0094D6C5F2DE}" type="presParOf" srcId="{7175761D-2587-48F3-BCDA-4A611AF86AFB}" destId="{E07E9749-2715-4D14-9423-EB9F9B96E046}" srcOrd="0" destOrd="0" presId="urn:microsoft.com/office/officeart/2005/8/layout/hierarchy1"/>
    <dgm:cxn modelId="{71637DC1-25E4-4B62-BE4D-FE75105F7AE3}" type="presParOf" srcId="{E07E9749-2715-4D14-9423-EB9F9B96E046}" destId="{8E33D6DF-3BCD-43C4-B869-36BBBE53B003}" srcOrd="0" destOrd="0" presId="urn:microsoft.com/office/officeart/2005/8/layout/hierarchy1"/>
    <dgm:cxn modelId="{457FC1F5-EAF1-4BD9-AE02-35E67CE56D8A}" type="presParOf" srcId="{E07E9749-2715-4D14-9423-EB9F9B96E046}" destId="{A29514C9-F699-4BF7-93DA-42667194ABBF}" srcOrd="1" destOrd="0" presId="urn:microsoft.com/office/officeart/2005/8/layout/hierarchy1"/>
    <dgm:cxn modelId="{41EEB801-8E64-4DE0-8457-9F5D124E6F74}" type="presParOf" srcId="{7175761D-2587-48F3-BCDA-4A611AF86AFB}" destId="{2BB20389-3C9E-4954-844E-1A282408AE2F}" srcOrd="1" destOrd="0" presId="urn:microsoft.com/office/officeart/2005/8/layout/hierarchy1"/>
    <dgm:cxn modelId="{23009588-EDDE-4260-BE2C-BE32EE06385B}" type="presParOf" srcId="{598A8530-1931-41A6-8966-39F88B35D465}" destId="{AF8B05F9-07F8-4B94-82DF-B34E772C084A}" srcOrd="2" destOrd="0" presId="urn:microsoft.com/office/officeart/2005/8/layout/hierarchy1"/>
    <dgm:cxn modelId="{8F848158-2F19-4422-A83E-88AAE745EC23}" type="presParOf" srcId="{598A8530-1931-41A6-8966-39F88B35D465}" destId="{54371EF2-7D9A-43BC-BD01-122E55A7D65F}" srcOrd="3" destOrd="0" presId="urn:microsoft.com/office/officeart/2005/8/layout/hierarchy1"/>
    <dgm:cxn modelId="{D3FF2B38-8C9F-4540-B7AF-37111D21D0EE}" type="presParOf" srcId="{54371EF2-7D9A-43BC-BD01-122E55A7D65F}" destId="{2B1E7694-99BB-43B1-9664-A9A40CBE83D7}" srcOrd="0" destOrd="0" presId="urn:microsoft.com/office/officeart/2005/8/layout/hierarchy1"/>
    <dgm:cxn modelId="{CECEF094-A1B0-4CB3-B605-78ED22FE361D}" type="presParOf" srcId="{2B1E7694-99BB-43B1-9664-A9A40CBE83D7}" destId="{B522F7C0-491F-402A-9AF3-B42643640B61}" srcOrd="0" destOrd="0" presId="urn:microsoft.com/office/officeart/2005/8/layout/hierarchy1"/>
    <dgm:cxn modelId="{FAB5A0F3-FE73-4A94-B303-27207850314C}" type="presParOf" srcId="{2B1E7694-99BB-43B1-9664-A9A40CBE83D7}" destId="{6480035B-7B22-447D-9493-C144EEB12B01}" srcOrd="1" destOrd="0" presId="urn:microsoft.com/office/officeart/2005/8/layout/hierarchy1"/>
    <dgm:cxn modelId="{0059B90E-9B04-4169-8401-EAE0807AB9CE}" type="presParOf" srcId="{54371EF2-7D9A-43BC-BD01-122E55A7D65F}" destId="{62066F79-3EEF-4BE7-B20D-E4EE4A5C60FC}" srcOrd="1" destOrd="0" presId="urn:microsoft.com/office/officeart/2005/8/layout/hierarchy1"/>
    <dgm:cxn modelId="{E5B27F81-FB32-439F-ACB3-F3C276448DA2}" type="presParOf" srcId="{D5EFED74-662A-49E0-B060-77EFC9B824A7}" destId="{F6AB8205-E57D-4F54-8054-72513B446058}" srcOrd="2" destOrd="0" presId="urn:microsoft.com/office/officeart/2005/8/layout/hierarchy1"/>
    <dgm:cxn modelId="{DDCB86B7-A464-4D6F-84C0-3A78EB667A9F}" type="presParOf" srcId="{D5EFED74-662A-49E0-B060-77EFC9B824A7}" destId="{53699C47-FB14-4E7E-9A3B-32F9A2E8D12D}" srcOrd="3" destOrd="0" presId="urn:microsoft.com/office/officeart/2005/8/layout/hierarchy1"/>
    <dgm:cxn modelId="{FC66CFD7-663F-4AA5-8E2C-8C18D2C05768}" type="presParOf" srcId="{53699C47-FB14-4E7E-9A3B-32F9A2E8D12D}" destId="{8B0F7242-BAE0-451A-9BB7-183442371DC8}" srcOrd="0" destOrd="0" presId="urn:microsoft.com/office/officeart/2005/8/layout/hierarchy1"/>
    <dgm:cxn modelId="{49289986-A916-4E2A-A0A7-34F103B07719}" type="presParOf" srcId="{8B0F7242-BAE0-451A-9BB7-183442371DC8}" destId="{E246CFF8-9A60-459C-8794-E4043AF71FC5}" srcOrd="0" destOrd="0" presId="urn:microsoft.com/office/officeart/2005/8/layout/hierarchy1"/>
    <dgm:cxn modelId="{05F0DB83-24FC-4CCF-BBBD-9D348C2B4A9A}" type="presParOf" srcId="{8B0F7242-BAE0-451A-9BB7-183442371DC8}" destId="{FAAD0184-60A1-4D38-A39E-AE87B8C1BDC1}" srcOrd="1" destOrd="0" presId="urn:microsoft.com/office/officeart/2005/8/layout/hierarchy1"/>
    <dgm:cxn modelId="{7584ECEC-3179-4704-8210-2A54947B1C34}" type="presParOf" srcId="{53699C47-FB14-4E7E-9A3B-32F9A2E8D12D}" destId="{D94C2A66-2D11-4B3E-A556-25B36F464BD3}" srcOrd="1" destOrd="0" presId="urn:microsoft.com/office/officeart/2005/8/layout/hierarchy1"/>
    <dgm:cxn modelId="{41A06C5E-7ED6-4397-9B60-172EB1E2EEDF}" type="presParOf" srcId="{64B7EB23-0B9D-45DD-BECE-DE551B977AC3}" destId="{C5EDB444-0210-4589-B72C-D8EA7E343A4B}" srcOrd="2" destOrd="0" presId="urn:microsoft.com/office/officeart/2005/8/layout/hierarchy1"/>
    <dgm:cxn modelId="{A331B07B-EEDC-4FFA-87AB-609EDEFD42D8}" type="presParOf" srcId="{64B7EB23-0B9D-45DD-BECE-DE551B977AC3}" destId="{BE9921B0-A108-4F2F-8E43-EC26E3FA97BF}" srcOrd="3" destOrd="0" presId="urn:microsoft.com/office/officeart/2005/8/layout/hierarchy1"/>
    <dgm:cxn modelId="{85FD2DD9-2E7C-4F68-A5BF-2A4B04708581}" type="presParOf" srcId="{BE9921B0-A108-4F2F-8E43-EC26E3FA97BF}" destId="{012AD9B8-F801-48D5-9072-4A16E17E789B}" srcOrd="0" destOrd="0" presId="urn:microsoft.com/office/officeart/2005/8/layout/hierarchy1"/>
    <dgm:cxn modelId="{F7522083-BBBB-4650-8B44-69648D204505}" type="presParOf" srcId="{012AD9B8-F801-48D5-9072-4A16E17E789B}" destId="{2FBFDB51-BDB3-4928-A689-3399C818CE5B}" srcOrd="0" destOrd="0" presId="urn:microsoft.com/office/officeart/2005/8/layout/hierarchy1"/>
    <dgm:cxn modelId="{B0E20740-FAF8-4686-8AD1-3931EDD34240}" type="presParOf" srcId="{012AD9B8-F801-48D5-9072-4A16E17E789B}" destId="{CCBE3CAA-703E-42FD-B25F-E4EF9C2B411F}" srcOrd="1" destOrd="0" presId="urn:microsoft.com/office/officeart/2005/8/layout/hierarchy1"/>
    <dgm:cxn modelId="{F09715A1-4356-486B-AC02-97D02D94C6EC}" type="presParOf" srcId="{BE9921B0-A108-4F2F-8E43-EC26E3FA97BF}" destId="{74118312-A662-4BF8-A28B-A714F215D2CB}" srcOrd="1" destOrd="0" presId="urn:microsoft.com/office/officeart/2005/8/layout/hierarchy1"/>
    <dgm:cxn modelId="{D945DC96-7E28-4BEB-8C93-12290011DBEB}" type="presParOf" srcId="{74118312-A662-4BF8-A28B-A714F215D2CB}" destId="{38DE0BE9-328F-476D-B641-0C02615137D3}" srcOrd="0" destOrd="0" presId="urn:microsoft.com/office/officeart/2005/8/layout/hierarchy1"/>
    <dgm:cxn modelId="{8EFE5B54-F367-47BD-A1F7-CDB961F98A2C}" type="presParOf" srcId="{74118312-A662-4BF8-A28B-A714F215D2CB}" destId="{ECD9D776-0B90-4FA0-ACE4-2535D7ED84F6}" srcOrd="1" destOrd="0" presId="urn:microsoft.com/office/officeart/2005/8/layout/hierarchy1"/>
    <dgm:cxn modelId="{D98C4AC2-A210-4E45-86E9-D32C7B41AE93}" type="presParOf" srcId="{ECD9D776-0B90-4FA0-ACE4-2535D7ED84F6}" destId="{A909E8DA-D321-44B4-84A9-F9F9AEB9857C}" srcOrd="0" destOrd="0" presId="urn:microsoft.com/office/officeart/2005/8/layout/hierarchy1"/>
    <dgm:cxn modelId="{571EE5FE-D24A-4183-8B92-AE3B49466477}" type="presParOf" srcId="{A909E8DA-D321-44B4-84A9-F9F9AEB9857C}" destId="{15A818F3-249C-4ED6-A601-0F90C1933D33}" srcOrd="0" destOrd="0" presId="urn:microsoft.com/office/officeart/2005/8/layout/hierarchy1"/>
    <dgm:cxn modelId="{67E784CE-639F-43E6-BE06-EFC4EE0C580A}" type="presParOf" srcId="{A909E8DA-D321-44B4-84A9-F9F9AEB9857C}" destId="{18A7DA6B-CF21-43C1-BFDE-E4B5F6C44EDC}" srcOrd="1" destOrd="0" presId="urn:microsoft.com/office/officeart/2005/8/layout/hierarchy1"/>
    <dgm:cxn modelId="{D7D2B7D3-1993-4039-B973-366A55AD5A6C}" type="presParOf" srcId="{ECD9D776-0B90-4FA0-ACE4-2535D7ED84F6}" destId="{6CDABC74-B1EE-479C-AF4C-9ECCDF0373FC}" srcOrd="1" destOrd="0" presId="urn:microsoft.com/office/officeart/2005/8/layout/hierarchy1"/>
    <dgm:cxn modelId="{7CFA222E-E084-479D-8D2D-897739DD92E1}" type="presParOf" srcId="{6CDABC74-B1EE-479C-AF4C-9ECCDF0373FC}" destId="{9FDD4C61-1F28-4A0F-B23D-C895993B4382}" srcOrd="0" destOrd="0" presId="urn:microsoft.com/office/officeart/2005/8/layout/hierarchy1"/>
    <dgm:cxn modelId="{C861D889-E0DD-4582-B3F6-325A318CFE85}" type="presParOf" srcId="{6CDABC74-B1EE-479C-AF4C-9ECCDF0373FC}" destId="{DF5DD57E-F5F5-427E-B7E8-7F833AD479EB}" srcOrd="1" destOrd="0" presId="urn:microsoft.com/office/officeart/2005/8/layout/hierarchy1"/>
    <dgm:cxn modelId="{CCF0ABE4-E5C3-4A94-B8BE-E0A3051DF3A7}" type="presParOf" srcId="{DF5DD57E-F5F5-427E-B7E8-7F833AD479EB}" destId="{8BD05F19-5DA4-4032-BB36-1F5B2C1B14DC}" srcOrd="0" destOrd="0" presId="urn:microsoft.com/office/officeart/2005/8/layout/hierarchy1"/>
    <dgm:cxn modelId="{F1AD0D90-84E2-4253-BC1B-AB4DD8174C27}" type="presParOf" srcId="{8BD05F19-5DA4-4032-BB36-1F5B2C1B14DC}" destId="{8A67EFD3-9030-4279-A6BD-839AE9374732}" srcOrd="0" destOrd="0" presId="urn:microsoft.com/office/officeart/2005/8/layout/hierarchy1"/>
    <dgm:cxn modelId="{FA79D654-DFBF-4497-80FE-5CC5C12577B5}" type="presParOf" srcId="{8BD05F19-5DA4-4032-BB36-1F5B2C1B14DC}" destId="{DBCDD9F3-A137-45B5-BF33-F8E659F8DF2F}" srcOrd="1" destOrd="0" presId="urn:microsoft.com/office/officeart/2005/8/layout/hierarchy1"/>
    <dgm:cxn modelId="{BAFB7276-9F66-4B5C-AFC8-D088AFF214D4}" type="presParOf" srcId="{DF5DD57E-F5F5-427E-B7E8-7F833AD479EB}" destId="{5CF4B4A8-552C-4255-B14F-A6D6FDFA2C7D}" srcOrd="1" destOrd="0" presId="urn:microsoft.com/office/officeart/2005/8/layout/hierarchy1"/>
    <dgm:cxn modelId="{76ABF305-A872-4631-90DC-6F470ECAE2E1}" type="presParOf" srcId="{5CF4B4A8-552C-4255-B14F-A6D6FDFA2C7D}" destId="{4006EB95-CE6B-41E2-A2AF-FD7C98DB4E50}" srcOrd="0" destOrd="0" presId="urn:microsoft.com/office/officeart/2005/8/layout/hierarchy1"/>
    <dgm:cxn modelId="{62BF1666-BD53-4993-A3DC-938FB76C9EA2}" type="presParOf" srcId="{5CF4B4A8-552C-4255-B14F-A6D6FDFA2C7D}" destId="{04969C83-EC73-4782-B000-90D1FBFECC80}" srcOrd="1" destOrd="0" presId="urn:microsoft.com/office/officeart/2005/8/layout/hierarchy1"/>
    <dgm:cxn modelId="{0F958FC5-A44B-4A56-AAC7-6E06CE5B2D3B}" type="presParOf" srcId="{04969C83-EC73-4782-B000-90D1FBFECC80}" destId="{F1C8EA13-4169-4574-AC00-3B33CE05B16C}" srcOrd="0" destOrd="0" presId="urn:microsoft.com/office/officeart/2005/8/layout/hierarchy1"/>
    <dgm:cxn modelId="{FE6C61B1-06B4-4771-BB47-B2BD0656A481}" type="presParOf" srcId="{F1C8EA13-4169-4574-AC00-3B33CE05B16C}" destId="{F3B86F35-4731-42B2-8E4E-3EB051E21EC7}" srcOrd="0" destOrd="0" presId="urn:microsoft.com/office/officeart/2005/8/layout/hierarchy1"/>
    <dgm:cxn modelId="{18E6107D-FAB5-4D65-B38C-DBF4B97ED988}" type="presParOf" srcId="{F1C8EA13-4169-4574-AC00-3B33CE05B16C}" destId="{19ACC9B5-2625-41A3-9B64-4A5D69346851}" srcOrd="1" destOrd="0" presId="urn:microsoft.com/office/officeart/2005/8/layout/hierarchy1"/>
    <dgm:cxn modelId="{5EC5CFE7-2CCA-485F-AC28-980B599B19FF}" type="presParOf" srcId="{04969C83-EC73-4782-B000-90D1FBFECC80}" destId="{374EB66F-0FAB-4D29-88F7-3C30CA07B762}" srcOrd="1" destOrd="0" presId="urn:microsoft.com/office/officeart/2005/8/layout/hierarchy1"/>
    <dgm:cxn modelId="{C4D05C0F-18D2-4386-B492-E66A6B675B71}" type="presParOf" srcId="{374EB66F-0FAB-4D29-88F7-3C30CA07B762}" destId="{099824B1-6A53-436B-A8F5-9D150A8328E5}" srcOrd="0" destOrd="0" presId="urn:microsoft.com/office/officeart/2005/8/layout/hierarchy1"/>
    <dgm:cxn modelId="{BCF72451-BBDA-4E81-8F0D-C362B3A77989}" type="presParOf" srcId="{374EB66F-0FAB-4D29-88F7-3C30CA07B762}" destId="{4230DB5B-DFCA-480C-84EA-6ED045E1A84A}" srcOrd="1" destOrd="0" presId="urn:microsoft.com/office/officeart/2005/8/layout/hierarchy1"/>
    <dgm:cxn modelId="{93C84846-3822-432A-AB76-01B23D425482}" type="presParOf" srcId="{4230DB5B-DFCA-480C-84EA-6ED045E1A84A}" destId="{C8DA13B3-7032-477F-94BB-F4F54D28041B}" srcOrd="0" destOrd="0" presId="urn:microsoft.com/office/officeart/2005/8/layout/hierarchy1"/>
    <dgm:cxn modelId="{DA548D76-E9AC-4E66-B70D-9F79C4633556}" type="presParOf" srcId="{C8DA13B3-7032-477F-94BB-F4F54D28041B}" destId="{7BAD8B6D-F5F2-4AC1-9640-AB7D18238340}" srcOrd="0" destOrd="0" presId="urn:microsoft.com/office/officeart/2005/8/layout/hierarchy1"/>
    <dgm:cxn modelId="{8BB503FE-6313-4F6B-9C29-BD784E9D37C7}" type="presParOf" srcId="{C8DA13B3-7032-477F-94BB-F4F54D28041B}" destId="{71274C90-1A39-4D96-9938-8B7C8FEE5A03}" srcOrd="1" destOrd="0" presId="urn:microsoft.com/office/officeart/2005/8/layout/hierarchy1"/>
    <dgm:cxn modelId="{B9234DAF-2121-4D4A-8312-DC18054B6BD2}" type="presParOf" srcId="{4230DB5B-DFCA-480C-84EA-6ED045E1A84A}" destId="{199A77C8-7A3C-42C9-9FA9-094F482D98F4}" srcOrd="1" destOrd="0" presId="urn:microsoft.com/office/officeart/2005/8/layout/hierarchy1"/>
    <dgm:cxn modelId="{EFEABD75-AACD-4CFA-BE5F-81D139B7AC64}" type="presParOf" srcId="{374EB66F-0FAB-4D29-88F7-3C30CA07B762}" destId="{24C3F914-686A-43AF-8EBC-52DE700B5176}" srcOrd="2" destOrd="0" presId="urn:microsoft.com/office/officeart/2005/8/layout/hierarchy1"/>
    <dgm:cxn modelId="{368E2CCC-C545-45C0-84F8-7FB4E4E6C41B}" type="presParOf" srcId="{374EB66F-0FAB-4D29-88F7-3C30CA07B762}" destId="{4802FD94-E1C3-4706-AB16-D2165C3FA238}" srcOrd="3" destOrd="0" presId="urn:microsoft.com/office/officeart/2005/8/layout/hierarchy1"/>
    <dgm:cxn modelId="{01A45FEC-0E5E-4400-9F32-51B476E72F66}" type="presParOf" srcId="{4802FD94-E1C3-4706-AB16-D2165C3FA238}" destId="{75F2F455-CB4D-4977-88B7-5EAB089D6AA0}" srcOrd="0" destOrd="0" presId="urn:microsoft.com/office/officeart/2005/8/layout/hierarchy1"/>
    <dgm:cxn modelId="{129CC47D-FBA9-4FAE-B487-C0EFF313996F}" type="presParOf" srcId="{75F2F455-CB4D-4977-88B7-5EAB089D6AA0}" destId="{D195AA23-5D61-440E-82F3-8021CDCB9437}" srcOrd="0" destOrd="0" presId="urn:microsoft.com/office/officeart/2005/8/layout/hierarchy1"/>
    <dgm:cxn modelId="{74B3EFDD-E259-4AFF-9D81-A817B0141084}" type="presParOf" srcId="{75F2F455-CB4D-4977-88B7-5EAB089D6AA0}" destId="{AE78AF13-BE02-44CD-AC4A-68B77658C086}" srcOrd="1" destOrd="0" presId="urn:microsoft.com/office/officeart/2005/8/layout/hierarchy1"/>
    <dgm:cxn modelId="{0B07FD92-FCE6-40EC-B2F4-17F9F33EF93D}" type="presParOf" srcId="{4802FD94-E1C3-4706-AB16-D2165C3FA238}" destId="{338E1540-FF6F-426F-9B9D-7CE8DD7CC4A0}" srcOrd="1" destOrd="0" presId="urn:microsoft.com/office/officeart/2005/8/layout/hierarchy1"/>
    <dgm:cxn modelId="{F44C127B-5F28-4646-8DE0-EF3C11BA6C24}" type="presParOf" srcId="{5CF4B4A8-552C-4255-B14F-A6D6FDFA2C7D}" destId="{70174871-9C02-48DF-A302-B0FD17338850}" srcOrd="2" destOrd="0" presId="urn:microsoft.com/office/officeart/2005/8/layout/hierarchy1"/>
    <dgm:cxn modelId="{DCFBD4D5-92BA-403F-B2F3-65FB1F9A7CB9}" type="presParOf" srcId="{5CF4B4A8-552C-4255-B14F-A6D6FDFA2C7D}" destId="{A2784920-FA40-419C-B02E-5F331D89ECEF}" srcOrd="3" destOrd="0" presId="urn:microsoft.com/office/officeart/2005/8/layout/hierarchy1"/>
    <dgm:cxn modelId="{40A0BCBF-050B-4089-90E2-C98D0594FF64}" type="presParOf" srcId="{A2784920-FA40-419C-B02E-5F331D89ECEF}" destId="{B387850F-65BD-447A-A2C3-06B4FE751F00}" srcOrd="0" destOrd="0" presId="urn:microsoft.com/office/officeart/2005/8/layout/hierarchy1"/>
    <dgm:cxn modelId="{870712F6-4F4A-4F0A-AB00-FE6C34554883}" type="presParOf" srcId="{B387850F-65BD-447A-A2C3-06B4FE751F00}" destId="{EF6C5256-7BD1-4FB8-854E-D8814A56F60C}" srcOrd="0" destOrd="0" presId="urn:microsoft.com/office/officeart/2005/8/layout/hierarchy1"/>
    <dgm:cxn modelId="{6E0827F1-67F3-4DFD-AB30-FB31C5057C35}" type="presParOf" srcId="{B387850F-65BD-447A-A2C3-06B4FE751F00}" destId="{E5DC52D0-CD13-48B8-827C-BB0FE54E7847}" srcOrd="1" destOrd="0" presId="urn:microsoft.com/office/officeart/2005/8/layout/hierarchy1"/>
    <dgm:cxn modelId="{48218BBB-714F-4682-949C-0FCA8FBA1EEE}" type="presParOf" srcId="{A2784920-FA40-419C-B02E-5F331D89ECEF}" destId="{FE8AA424-E7FB-4461-95FB-1A4FD656BB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77187-2920-494D-B4F5-6393C8DA9446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559963D-2963-4B77-936A-FE675E139D7B}" type="asst">
      <dgm:prSet phldrT="[Текст]"/>
      <dgm:spPr/>
      <dgm:t>
        <a:bodyPr/>
        <a:lstStyle/>
        <a:p>
          <a:r>
            <a:rPr lang="ru-RU" b="0" dirty="0" smtClean="0"/>
            <a:t>Установка баланса пользователя</a:t>
          </a:r>
        </a:p>
      </dgm:t>
    </dgm:pt>
    <dgm:pt modelId="{171E944E-0102-48BC-B18E-3BB6FAF44139}" type="sibTrans" cxnId="{8CF8EBE2-027F-44D2-86FB-A754DFB89154}">
      <dgm:prSet/>
      <dgm:spPr/>
      <dgm:t>
        <a:bodyPr/>
        <a:lstStyle/>
        <a:p>
          <a:endParaRPr lang="ru-RU"/>
        </a:p>
      </dgm:t>
    </dgm:pt>
    <dgm:pt modelId="{2D695DEF-D8E5-4D3A-B4FC-0AD353AD5BA0}" type="parTrans" cxnId="{8CF8EBE2-027F-44D2-86FB-A754DFB89154}">
      <dgm:prSet/>
      <dgm:spPr/>
      <dgm:t>
        <a:bodyPr/>
        <a:lstStyle/>
        <a:p>
          <a:endParaRPr lang="ru-RU"/>
        </a:p>
      </dgm:t>
    </dgm:pt>
    <dgm:pt modelId="{8A8A0041-2C8C-46B3-8C0F-D3B7FD71A03A}">
      <dgm:prSet phldrT="[Текст]"/>
      <dgm:spPr/>
      <dgm:t>
        <a:bodyPr/>
        <a:lstStyle/>
        <a:p>
          <a:r>
            <a:rPr lang="ru-RU" b="1" dirty="0" smtClean="0"/>
            <a:t>настройки</a:t>
          </a:r>
          <a:endParaRPr lang="ru-RU" b="1" dirty="0"/>
        </a:p>
      </dgm:t>
    </dgm:pt>
    <dgm:pt modelId="{D8A60954-FF1D-4296-B847-E83494D1D8D1}" type="parTrans" cxnId="{DFE80767-353A-4E3A-825F-D168145DD62E}">
      <dgm:prSet/>
      <dgm:spPr/>
      <dgm:t>
        <a:bodyPr/>
        <a:lstStyle/>
        <a:p>
          <a:endParaRPr lang="ru-RU"/>
        </a:p>
      </dgm:t>
    </dgm:pt>
    <dgm:pt modelId="{BA0BDF07-3C99-439C-8AB4-72D4755E16E6}" type="sibTrans" cxnId="{DFE80767-353A-4E3A-825F-D168145DD62E}">
      <dgm:prSet/>
      <dgm:spPr/>
      <dgm:t>
        <a:bodyPr/>
        <a:lstStyle/>
        <a:p>
          <a:endParaRPr lang="ru-RU"/>
        </a:p>
      </dgm:t>
    </dgm:pt>
    <dgm:pt modelId="{E1B056EC-2878-417C-8FBC-098828C97C54}">
      <dgm:prSet/>
      <dgm:spPr/>
      <dgm:t>
        <a:bodyPr/>
        <a:lstStyle/>
        <a:p>
          <a:r>
            <a:rPr lang="ru-RU" dirty="0" err="1" smtClean="0"/>
            <a:t>вкл</a:t>
          </a:r>
          <a:r>
            <a:rPr lang="ru-RU" dirty="0" smtClean="0"/>
            <a:t>/</a:t>
          </a:r>
          <a:r>
            <a:rPr lang="ru-RU" dirty="0" err="1" smtClean="0"/>
            <a:t>выкл</a:t>
          </a:r>
          <a:r>
            <a:rPr lang="ru-RU" dirty="0" smtClean="0"/>
            <a:t> уведомлений</a:t>
          </a:r>
          <a:endParaRPr lang="ru-RU" dirty="0"/>
        </a:p>
      </dgm:t>
    </dgm:pt>
    <dgm:pt modelId="{F6E8E23A-2789-41A4-A7DC-8B07347D3C9C}" type="parTrans" cxnId="{C70E3864-1CE4-41B1-88B1-B3AC752CCED2}">
      <dgm:prSet/>
      <dgm:spPr/>
      <dgm:t>
        <a:bodyPr/>
        <a:lstStyle/>
        <a:p>
          <a:endParaRPr lang="ru-RU"/>
        </a:p>
      </dgm:t>
    </dgm:pt>
    <dgm:pt modelId="{B076C150-D601-42C2-8B67-FAC7A331846F}" type="sibTrans" cxnId="{C70E3864-1CE4-41B1-88B1-B3AC752CCED2}">
      <dgm:prSet/>
      <dgm:spPr/>
      <dgm:t>
        <a:bodyPr/>
        <a:lstStyle/>
        <a:p>
          <a:endParaRPr lang="ru-RU"/>
        </a:p>
      </dgm:t>
    </dgm:pt>
    <dgm:pt modelId="{116063D5-0DC7-4BDF-9A27-DAD78983D856}">
      <dgm:prSet/>
      <dgm:spPr/>
      <dgm:t>
        <a:bodyPr/>
        <a:lstStyle/>
        <a:p>
          <a:r>
            <a:rPr lang="ru-RU" dirty="0" smtClean="0"/>
            <a:t>Выбор валюты</a:t>
          </a:r>
          <a:endParaRPr lang="ru-RU" dirty="0"/>
        </a:p>
      </dgm:t>
    </dgm:pt>
    <dgm:pt modelId="{67FFF4B3-98DF-4D46-98B9-C38DE9E83705}" type="parTrans" cxnId="{701FCCA7-B405-4E20-BC4B-4DB32409966D}">
      <dgm:prSet/>
      <dgm:spPr/>
      <dgm:t>
        <a:bodyPr/>
        <a:lstStyle/>
        <a:p>
          <a:endParaRPr lang="ru-RU"/>
        </a:p>
      </dgm:t>
    </dgm:pt>
    <dgm:pt modelId="{2122CC5F-6944-4495-AB6C-01688691F0A8}" type="sibTrans" cxnId="{701FCCA7-B405-4E20-BC4B-4DB32409966D}">
      <dgm:prSet/>
      <dgm:spPr/>
      <dgm:t>
        <a:bodyPr/>
        <a:lstStyle/>
        <a:p>
          <a:endParaRPr lang="ru-RU"/>
        </a:p>
      </dgm:t>
    </dgm:pt>
    <dgm:pt modelId="{A520C2F1-CD79-4721-B59A-0F4E5D5768BC}">
      <dgm:prSet/>
      <dgm:spPr/>
      <dgm:t>
        <a:bodyPr/>
        <a:lstStyle/>
        <a:p>
          <a:r>
            <a:rPr lang="ru-RU" dirty="0" smtClean="0"/>
            <a:t>Частота закупки бумаг</a:t>
          </a:r>
          <a:endParaRPr lang="ru-RU" dirty="0"/>
        </a:p>
      </dgm:t>
    </dgm:pt>
    <dgm:pt modelId="{FFE2301F-28E3-46D5-B067-8921E0392798}" type="parTrans" cxnId="{250C2905-316C-4216-A70E-8A0E949B8087}">
      <dgm:prSet/>
      <dgm:spPr/>
      <dgm:t>
        <a:bodyPr/>
        <a:lstStyle/>
        <a:p>
          <a:endParaRPr lang="ru-RU"/>
        </a:p>
      </dgm:t>
    </dgm:pt>
    <dgm:pt modelId="{07D854CA-E3DC-449C-A8D7-E336AD3112A1}" type="sibTrans" cxnId="{250C2905-316C-4216-A70E-8A0E949B8087}">
      <dgm:prSet/>
      <dgm:spPr/>
      <dgm:t>
        <a:bodyPr/>
        <a:lstStyle/>
        <a:p>
          <a:endParaRPr lang="ru-RU"/>
        </a:p>
      </dgm:t>
    </dgm:pt>
    <dgm:pt modelId="{3C0A39B2-E31B-486F-9F74-79A78443DE94}">
      <dgm:prSet/>
      <dgm:spPr/>
      <dgm:t>
        <a:bodyPr/>
        <a:lstStyle/>
        <a:p>
          <a:r>
            <a:rPr lang="ru-RU" dirty="0" smtClean="0"/>
            <a:t>Подключение базы данных</a:t>
          </a:r>
          <a:endParaRPr lang="ru-RU" dirty="0"/>
        </a:p>
      </dgm:t>
    </dgm:pt>
    <dgm:pt modelId="{D7C8058D-EBD1-43D4-AE59-7BC045E20DB8}" type="parTrans" cxnId="{3BC9BAFC-411A-4058-BBD5-4E389DB88907}">
      <dgm:prSet/>
      <dgm:spPr/>
      <dgm:t>
        <a:bodyPr/>
        <a:lstStyle/>
        <a:p>
          <a:endParaRPr lang="ru-RU"/>
        </a:p>
      </dgm:t>
    </dgm:pt>
    <dgm:pt modelId="{CC02F4ED-6474-44D4-B2A7-45C118591652}" type="sibTrans" cxnId="{3BC9BAFC-411A-4058-BBD5-4E389DB88907}">
      <dgm:prSet/>
      <dgm:spPr/>
      <dgm:t>
        <a:bodyPr/>
        <a:lstStyle/>
        <a:p>
          <a:endParaRPr lang="ru-RU"/>
        </a:p>
      </dgm:t>
    </dgm:pt>
    <dgm:pt modelId="{89DB71B5-452E-4A78-8CB1-2F30BFE37E19}">
      <dgm:prSet/>
      <dgm:spPr/>
      <dgm:t>
        <a:bodyPr/>
        <a:lstStyle/>
        <a:p>
          <a:r>
            <a:rPr lang="ru-RU" dirty="0" smtClean="0"/>
            <a:t>Установка на сервер</a:t>
          </a:r>
          <a:endParaRPr lang="ru-RU" dirty="0"/>
        </a:p>
      </dgm:t>
    </dgm:pt>
    <dgm:pt modelId="{B15A6CFE-1C89-400C-B592-91E081AF47E0}" type="parTrans" cxnId="{92D5FF8D-316D-4CB0-8B1B-F96D9D44FCC9}">
      <dgm:prSet/>
      <dgm:spPr/>
      <dgm:t>
        <a:bodyPr/>
        <a:lstStyle/>
        <a:p>
          <a:endParaRPr lang="ru-RU"/>
        </a:p>
      </dgm:t>
    </dgm:pt>
    <dgm:pt modelId="{BEB0BD4E-A451-49DD-9954-684DC93BD517}" type="sibTrans" cxnId="{92D5FF8D-316D-4CB0-8B1B-F96D9D44FCC9}">
      <dgm:prSet/>
      <dgm:spPr/>
      <dgm:t>
        <a:bodyPr/>
        <a:lstStyle/>
        <a:p>
          <a:endParaRPr lang="ru-RU"/>
        </a:p>
      </dgm:t>
    </dgm:pt>
    <dgm:pt modelId="{5E8EB2B4-AAB1-403B-8FE1-8C30FCF5CA8B}" type="pres">
      <dgm:prSet presAssocID="{48577187-2920-494D-B4F5-6393C8DA9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B5C9EFD-1C86-405C-8BAE-24D672C176A7}" type="pres">
      <dgm:prSet presAssocID="{8A8A0041-2C8C-46B3-8C0F-D3B7FD71A03A}" presName="hierRoot1" presStyleCnt="0"/>
      <dgm:spPr/>
    </dgm:pt>
    <dgm:pt modelId="{C1D7ABC9-B023-4BEF-B587-104E37401A9A}" type="pres">
      <dgm:prSet presAssocID="{8A8A0041-2C8C-46B3-8C0F-D3B7FD71A03A}" presName="composite" presStyleCnt="0"/>
      <dgm:spPr/>
    </dgm:pt>
    <dgm:pt modelId="{13651157-BAF1-493C-AE70-23DFEA49FD19}" type="pres">
      <dgm:prSet presAssocID="{8A8A0041-2C8C-46B3-8C0F-D3B7FD71A03A}" presName="background" presStyleLbl="node0" presStyleIdx="0" presStyleCnt="1"/>
      <dgm:spPr>
        <a:solidFill>
          <a:schemeClr val="accent6">
            <a:lumMod val="75000"/>
          </a:schemeClr>
        </a:solidFill>
      </dgm:spPr>
    </dgm:pt>
    <dgm:pt modelId="{673AEF2B-201F-467D-8B07-9EF8ACF81A27}" type="pres">
      <dgm:prSet presAssocID="{8A8A0041-2C8C-46B3-8C0F-D3B7FD71A03A}" presName="text" presStyleLbl="fgAcc0" presStyleIdx="0" presStyleCnt="1" custLinFactY="-51106" custLinFactNeighborX="-2141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7EB23-0B9D-45DD-BECE-DE551B977AC3}" type="pres">
      <dgm:prSet presAssocID="{8A8A0041-2C8C-46B3-8C0F-D3B7FD71A03A}" presName="hierChild2" presStyleCnt="0"/>
      <dgm:spPr/>
    </dgm:pt>
    <dgm:pt modelId="{EE7039A7-0125-4988-B43B-5B96166B0A26}" type="pres">
      <dgm:prSet presAssocID="{2D695DEF-D8E5-4D3A-B4FC-0AD353AD5BA0}" presName="Name10" presStyleLbl="parChTrans1D2" presStyleIdx="0" presStyleCnt="6"/>
      <dgm:spPr/>
      <dgm:t>
        <a:bodyPr/>
        <a:lstStyle/>
        <a:p>
          <a:endParaRPr lang="ru-RU"/>
        </a:p>
      </dgm:t>
    </dgm:pt>
    <dgm:pt modelId="{77BC966C-137C-418E-8FF7-68913D78F71E}" type="pres">
      <dgm:prSet presAssocID="{B559963D-2963-4B77-936A-FE675E139D7B}" presName="hierRoot2" presStyleCnt="0"/>
      <dgm:spPr/>
    </dgm:pt>
    <dgm:pt modelId="{11116BD0-FF9D-4AB0-9506-8F36B1343DC7}" type="pres">
      <dgm:prSet presAssocID="{B559963D-2963-4B77-936A-FE675E139D7B}" presName="composite2" presStyleCnt="0"/>
      <dgm:spPr/>
    </dgm:pt>
    <dgm:pt modelId="{27CEE2E3-5E62-42C0-A84B-5576C58C2B6C}" type="pres">
      <dgm:prSet presAssocID="{B559963D-2963-4B77-936A-FE675E139D7B}" presName="background2" presStyleLbl="asst1" presStyleIdx="0" presStyleCnt="1"/>
      <dgm:spPr/>
    </dgm:pt>
    <dgm:pt modelId="{A8EA332B-1EB2-46F0-A977-B7F3405CEFFE}" type="pres">
      <dgm:prSet presAssocID="{B559963D-2963-4B77-936A-FE675E139D7B}" presName="text2" presStyleLbl="fgAcc2" presStyleIdx="0" presStyleCnt="6" custLinFactNeighborX="-16625" custLinFactNeighborY="405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B80B49-C1B9-49CF-A160-47C99B51FE59}" type="pres">
      <dgm:prSet presAssocID="{B559963D-2963-4B77-936A-FE675E139D7B}" presName="hierChild3" presStyleCnt="0"/>
      <dgm:spPr/>
    </dgm:pt>
    <dgm:pt modelId="{FAE02906-0DB9-4620-B6FE-1EE7DC945AD6}" type="pres">
      <dgm:prSet presAssocID="{F6E8E23A-2789-41A4-A7DC-8B07347D3C9C}" presName="Name10" presStyleLbl="parChTrans1D2" presStyleIdx="1" presStyleCnt="6"/>
      <dgm:spPr/>
      <dgm:t>
        <a:bodyPr/>
        <a:lstStyle/>
        <a:p>
          <a:endParaRPr lang="ru-RU"/>
        </a:p>
      </dgm:t>
    </dgm:pt>
    <dgm:pt modelId="{C34B2020-BF12-491B-9E9F-E69850D64448}" type="pres">
      <dgm:prSet presAssocID="{E1B056EC-2878-417C-8FBC-098828C97C54}" presName="hierRoot2" presStyleCnt="0"/>
      <dgm:spPr/>
    </dgm:pt>
    <dgm:pt modelId="{1D8C759F-A726-4023-937A-D6F77B6E6959}" type="pres">
      <dgm:prSet presAssocID="{E1B056EC-2878-417C-8FBC-098828C97C54}" presName="composite2" presStyleCnt="0"/>
      <dgm:spPr/>
    </dgm:pt>
    <dgm:pt modelId="{F3F3E953-9460-4592-8E57-F99D20C14855}" type="pres">
      <dgm:prSet presAssocID="{E1B056EC-2878-417C-8FBC-098828C97C54}" presName="background2" presStyleLbl="node2" presStyleIdx="0" presStyleCnt="5"/>
      <dgm:spPr/>
    </dgm:pt>
    <dgm:pt modelId="{D6BFC635-CD79-436D-800F-CFC827E28965}" type="pres">
      <dgm:prSet presAssocID="{E1B056EC-2878-417C-8FBC-098828C97C54}" presName="text2" presStyleLbl="fgAcc2" presStyleIdx="1" presStyleCnt="6" custLinFactNeighborX="-11090" custLinFactNeighborY="405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171E29-EFEE-47BF-BA15-CBA62F5CD732}" type="pres">
      <dgm:prSet presAssocID="{E1B056EC-2878-417C-8FBC-098828C97C54}" presName="hierChild3" presStyleCnt="0"/>
      <dgm:spPr/>
    </dgm:pt>
    <dgm:pt modelId="{CA1663E5-ADAC-40E9-BCA9-5BF23A15C443}" type="pres">
      <dgm:prSet presAssocID="{67FFF4B3-98DF-4D46-98B9-C38DE9E83705}" presName="Name10" presStyleLbl="parChTrans1D2" presStyleIdx="2" presStyleCnt="6"/>
      <dgm:spPr/>
      <dgm:t>
        <a:bodyPr/>
        <a:lstStyle/>
        <a:p>
          <a:endParaRPr lang="ru-RU"/>
        </a:p>
      </dgm:t>
    </dgm:pt>
    <dgm:pt modelId="{6EBA51DF-4D0C-43A8-B327-DB6C8DD968AE}" type="pres">
      <dgm:prSet presAssocID="{116063D5-0DC7-4BDF-9A27-DAD78983D856}" presName="hierRoot2" presStyleCnt="0"/>
      <dgm:spPr/>
    </dgm:pt>
    <dgm:pt modelId="{6ED7624D-1A51-4751-9EA2-50DEE11A5FCC}" type="pres">
      <dgm:prSet presAssocID="{116063D5-0DC7-4BDF-9A27-DAD78983D856}" presName="composite2" presStyleCnt="0"/>
      <dgm:spPr/>
    </dgm:pt>
    <dgm:pt modelId="{9392BAF3-59F4-4944-92B0-D07ABC324591}" type="pres">
      <dgm:prSet presAssocID="{116063D5-0DC7-4BDF-9A27-DAD78983D856}" presName="background2" presStyleLbl="node2" presStyleIdx="1" presStyleCnt="5"/>
      <dgm:spPr/>
    </dgm:pt>
    <dgm:pt modelId="{C7C92180-D4B9-429B-887E-E108B4AEA1CD}" type="pres">
      <dgm:prSet presAssocID="{116063D5-0DC7-4BDF-9A27-DAD78983D856}" presName="text2" presStyleLbl="fgAcc2" presStyleIdx="2" presStyleCnt="6" custLinFactNeighborX="2687" custLinFactNeighborY="405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FB8E15-D6E7-42E7-B022-8DF5D49FC4DF}" type="pres">
      <dgm:prSet presAssocID="{116063D5-0DC7-4BDF-9A27-DAD78983D856}" presName="hierChild3" presStyleCnt="0"/>
      <dgm:spPr/>
    </dgm:pt>
    <dgm:pt modelId="{469477F3-B154-4632-9E63-0482C13E2A91}" type="pres">
      <dgm:prSet presAssocID="{FFE2301F-28E3-46D5-B067-8921E0392798}" presName="Name10" presStyleLbl="parChTrans1D2" presStyleIdx="3" presStyleCnt="6"/>
      <dgm:spPr/>
      <dgm:t>
        <a:bodyPr/>
        <a:lstStyle/>
        <a:p>
          <a:endParaRPr lang="ru-RU"/>
        </a:p>
      </dgm:t>
    </dgm:pt>
    <dgm:pt modelId="{FE599108-D95E-4C61-991D-AD9BF5A160AE}" type="pres">
      <dgm:prSet presAssocID="{A520C2F1-CD79-4721-B59A-0F4E5D5768BC}" presName="hierRoot2" presStyleCnt="0"/>
      <dgm:spPr/>
    </dgm:pt>
    <dgm:pt modelId="{E1637270-02A5-44F1-9552-E87A432EF932}" type="pres">
      <dgm:prSet presAssocID="{A520C2F1-CD79-4721-B59A-0F4E5D5768BC}" presName="composite2" presStyleCnt="0"/>
      <dgm:spPr/>
    </dgm:pt>
    <dgm:pt modelId="{529E3413-BA43-4047-A1B1-7FE7FC21EBC1}" type="pres">
      <dgm:prSet presAssocID="{A520C2F1-CD79-4721-B59A-0F4E5D5768BC}" presName="background2" presStyleLbl="node2" presStyleIdx="2" presStyleCnt="5"/>
      <dgm:spPr/>
    </dgm:pt>
    <dgm:pt modelId="{C097D0D7-915B-44A6-B890-68C30E58E262}" type="pres">
      <dgm:prSet presAssocID="{A520C2F1-CD79-4721-B59A-0F4E5D5768BC}" presName="text2" presStyleLbl="fgAcc2" presStyleIdx="3" presStyleCnt="6" custLinFactNeighborX="4100" custLinFactNeighborY="405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57BD13-EDB2-41C4-9790-ADC76BA0D45F}" type="pres">
      <dgm:prSet presAssocID="{A520C2F1-CD79-4721-B59A-0F4E5D5768BC}" presName="hierChild3" presStyleCnt="0"/>
      <dgm:spPr/>
    </dgm:pt>
    <dgm:pt modelId="{4B1D8952-4EC9-4A5F-AA07-D82613BCF0C3}" type="pres">
      <dgm:prSet presAssocID="{D7C8058D-EBD1-43D4-AE59-7BC045E20DB8}" presName="Name10" presStyleLbl="parChTrans1D2" presStyleIdx="4" presStyleCnt="6"/>
      <dgm:spPr/>
      <dgm:t>
        <a:bodyPr/>
        <a:lstStyle/>
        <a:p>
          <a:endParaRPr lang="ru-RU"/>
        </a:p>
      </dgm:t>
    </dgm:pt>
    <dgm:pt modelId="{CF72FE8E-3AA0-4136-92F3-ED2D40F4C64E}" type="pres">
      <dgm:prSet presAssocID="{3C0A39B2-E31B-486F-9F74-79A78443DE94}" presName="hierRoot2" presStyleCnt="0"/>
      <dgm:spPr/>
    </dgm:pt>
    <dgm:pt modelId="{417D997A-BFD4-4F9B-9E9A-B24148708FDE}" type="pres">
      <dgm:prSet presAssocID="{3C0A39B2-E31B-486F-9F74-79A78443DE94}" presName="composite2" presStyleCnt="0"/>
      <dgm:spPr/>
    </dgm:pt>
    <dgm:pt modelId="{E8B95AF0-87B2-48B6-9D07-708D9BA87056}" type="pres">
      <dgm:prSet presAssocID="{3C0A39B2-E31B-486F-9F74-79A78443DE94}" presName="background2" presStyleLbl="node2" presStyleIdx="3" presStyleCnt="5"/>
      <dgm:spPr>
        <a:solidFill>
          <a:schemeClr val="accent1"/>
        </a:solidFill>
      </dgm:spPr>
      <dgm:t>
        <a:bodyPr/>
        <a:lstStyle/>
        <a:p>
          <a:endParaRPr lang="ru-RU"/>
        </a:p>
      </dgm:t>
    </dgm:pt>
    <dgm:pt modelId="{34B7003D-E979-4280-A8A6-3CD77D922EE9}" type="pres">
      <dgm:prSet presAssocID="{3C0A39B2-E31B-486F-9F74-79A78443DE94}" presName="text2" presStyleLbl="fgAcc2" presStyleIdx="4" presStyleCnt="6" custLinFactY="-57554" custLinFactNeighborX="-96481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D964D4-F9E7-4649-8ACB-00CD8E5A1158}" type="pres">
      <dgm:prSet presAssocID="{3C0A39B2-E31B-486F-9F74-79A78443DE94}" presName="hierChild3" presStyleCnt="0"/>
      <dgm:spPr/>
    </dgm:pt>
    <dgm:pt modelId="{B791B318-712F-4DCB-90A4-E0974ED2220C}" type="pres">
      <dgm:prSet presAssocID="{B15A6CFE-1C89-400C-B592-91E081AF47E0}" presName="Name10" presStyleLbl="parChTrans1D2" presStyleIdx="5" presStyleCnt="6"/>
      <dgm:spPr/>
      <dgm:t>
        <a:bodyPr/>
        <a:lstStyle/>
        <a:p>
          <a:endParaRPr lang="ru-RU"/>
        </a:p>
      </dgm:t>
    </dgm:pt>
    <dgm:pt modelId="{3FB6D697-EBFE-4E31-B2AA-E771F1C8FC80}" type="pres">
      <dgm:prSet presAssocID="{89DB71B5-452E-4A78-8CB1-2F30BFE37E19}" presName="hierRoot2" presStyleCnt="0"/>
      <dgm:spPr/>
    </dgm:pt>
    <dgm:pt modelId="{E2BC812B-CF82-4805-9EF9-09640E6ADE58}" type="pres">
      <dgm:prSet presAssocID="{89DB71B5-452E-4A78-8CB1-2F30BFE37E19}" presName="composite2" presStyleCnt="0"/>
      <dgm:spPr/>
    </dgm:pt>
    <dgm:pt modelId="{768279D8-FEDE-4298-91A6-2135DC8BE68F}" type="pres">
      <dgm:prSet presAssocID="{89DB71B5-452E-4A78-8CB1-2F30BFE37E19}" presName="background2" presStyleLbl="node2" presStyleIdx="4" presStyleCnt="5"/>
      <dgm:spPr>
        <a:solidFill>
          <a:schemeClr val="accent1"/>
        </a:solidFill>
      </dgm:spPr>
      <dgm:t>
        <a:bodyPr/>
        <a:lstStyle/>
        <a:p>
          <a:endParaRPr lang="ru-RU"/>
        </a:p>
      </dgm:t>
    </dgm:pt>
    <dgm:pt modelId="{291F6837-BA31-4804-A44F-66FFFAF5D3FF}" type="pres">
      <dgm:prSet presAssocID="{89DB71B5-452E-4A78-8CB1-2F30BFE37E19}" presName="text2" presStyleLbl="fgAcc2" presStyleIdx="5" presStyleCnt="6" custLinFactY="-73416" custLinFactNeighborX="-6805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3F1FA1-5A80-4FFB-AD44-BD3EC92A0C52}" type="pres">
      <dgm:prSet presAssocID="{89DB71B5-452E-4A78-8CB1-2F30BFE37E19}" presName="hierChild3" presStyleCnt="0"/>
      <dgm:spPr/>
    </dgm:pt>
  </dgm:ptLst>
  <dgm:cxnLst>
    <dgm:cxn modelId="{A370689B-6B40-4C78-987A-6E27FFBA0D34}" type="presOf" srcId="{E1B056EC-2878-417C-8FBC-098828C97C54}" destId="{D6BFC635-CD79-436D-800F-CFC827E28965}" srcOrd="0" destOrd="0" presId="urn:microsoft.com/office/officeart/2005/8/layout/hierarchy1"/>
    <dgm:cxn modelId="{9D4151D7-122D-4841-B651-2BAB3C999CA7}" type="presOf" srcId="{A520C2F1-CD79-4721-B59A-0F4E5D5768BC}" destId="{C097D0D7-915B-44A6-B890-68C30E58E262}" srcOrd="0" destOrd="0" presId="urn:microsoft.com/office/officeart/2005/8/layout/hierarchy1"/>
    <dgm:cxn modelId="{7D455338-6E1D-44CB-90FE-8379E143A3FF}" type="presOf" srcId="{48577187-2920-494D-B4F5-6393C8DA9446}" destId="{5E8EB2B4-AAB1-403B-8FE1-8C30FCF5CA8B}" srcOrd="0" destOrd="0" presId="urn:microsoft.com/office/officeart/2005/8/layout/hierarchy1"/>
    <dgm:cxn modelId="{387081BB-5965-4FB4-86E2-29E3FE836E29}" type="presOf" srcId="{2D695DEF-D8E5-4D3A-B4FC-0AD353AD5BA0}" destId="{EE7039A7-0125-4988-B43B-5B96166B0A26}" srcOrd="0" destOrd="0" presId="urn:microsoft.com/office/officeart/2005/8/layout/hierarchy1"/>
    <dgm:cxn modelId="{23211954-BBC2-460A-B993-E5D7F752343C}" type="presOf" srcId="{B559963D-2963-4B77-936A-FE675E139D7B}" destId="{A8EA332B-1EB2-46F0-A977-B7F3405CEFFE}" srcOrd="0" destOrd="0" presId="urn:microsoft.com/office/officeart/2005/8/layout/hierarchy1"/>
    <dgm:cxn modelId="{8CF8EBE2-027F-44D2-86FB-A754DFB89154}" srcId="{8A8A0041-2C8C-46B3-8C0F-D3B7FD71A03A}" destId="{B559963D-2963-4B77-936A-FE675E139D7B}" srcOrd="0" destOrd="0" parTransId="{2D695DEF-D8E5-4D3A-B4FC-0AD353AD5BA0}" sibTransId="{171E944E-0102-48BC-B18E-3BB6FAF44139}"/>
    <dgm:cxn modelId="{72FB8431-3B53-4C6D-BD5E-742AE5AA1533}" type="presOf" srcId="{FFE2301F-28E3-46D5-B067-8921E0392798}" destId="{469477F3-B154-4632-9E63-0482C13E2A91}" srcOrd="0" destOrd="0" presId="urn:microsoft.com/office/officeart/2005/8/layout/hierarchy1"/>
    <dgm:cxn modelId="{22C302E1-D30C-4914-8A68-E753FB0B5A8C}" type="presOf" srcId="{67FFF4B3-98DF-4D46-98B9-C38DE9E83705}" destId="{CA1663E5-ADAC-40E9-BCA9-5BF23A15C443}" srcOrd="0" destOrd="0" presId="urn:microsoft.com/office/officeart/2005/8/layout/hierarchy1"/>
    <dgm:cxn modelId="{940AEFA7-4F9E-4101-9243-8F2B3BC4E308}" type="presOf" srcId="{8A8A0041-2C8C-46B3-8C0F-D3B7FD71A03A}" destId="{673AEF2B-201F-467D-8B07-9EF8ACF81A27}" srcOrd="0" destOrd="0" presId="urn:microsoft.com/office/officeart/2005/8/layout/hierarchy1"/>
    <dgm:cxn modelId="{83D8265D-19F3-42F7-AC49-4B8AD8BF26E5}" type="presOf" srcId="{B15A6CFE-1C89-400C-B592-91E081AF47E0}" destId="{B791B318-712F-4DCB-90A4-E0974ED2220C}" srcOrd="0" destOrd="0" presId="urn:microsoft.com/office/officeart/2005/8/layout/hierarchy1"/>
    <dgm:cxn modelId="{C70E3864-1CE4-41B1-88B1-B3AC752CCED2}" srcId="{8A8A0041-2C8C-46B3-8C0F-D3B7FD71A03A}" destId="{E1B056EC-2878-417C-8FBC-098828C97C54}" srcOrd="1" destOrd="0" parTransId="{F6E8E23A-2789-41A4-A7DC-8B07347D3C9C}" sibTransId="{B076C150-D601-42C2-8B67-FAC7A331846F}"/>
    <dgm:cxn modelId="{412E542F-60F0-4EDC-971F-8820D75F0933}" type="presOf" srcId="{D7C8058D-EBD1-43D4-AE59-7BC045E20DB8}" destId="{4B1D8952-4EC9-4A5F-AA07-D82613BCF0C3}" srcOrd="0" destOrd="0" presId="urn:microsoft.com/office/officeart/2005/8/layout/hierarchy1"/>
    <dgm:cxn modelId="{250C2905-316C-4216-A70E-8A0E949B8087}" srcId="{8A8A0041-2C8C-46B3-8C0F-D3B7FD71A03A}" destId="{A520C2F1-CD79-4721-B59A-0F4E5D5768BC}" srcOrd="3" destOrd="0" parTransId="{FFE2301F-28E3-46D5-B067-8921E0392798}" sibTransId="{07D854CA-E3DC-449C-A8D7-E336AD3112A1}"/>
    <dgm:cxn modelId="{DFE80767-353A-4E3A-825F-D168145DD62E}" srcId="{48577187-2920-494D-B4F5-6393C8DA9446}" destId="{8A8A0041-2C8C-46B3-8C0F-D3B7FD71A03A}" srcOrd="0" destOrd="0" parTransId="{D8A60954-FF1D-4296-B847-E83494D1D8D1}" sibTransId="{BA0BDF07-3C99-439C-8AB4-72D4755E16E6}"/>
    <dgm:cxn modelId="{92D5FF8D-316D-4CB0-8B1B-F96D9D44FCC9}" srcId="{8A8A0041-2C8C-46B3-8C0F-D3B7FD71A03A}" destId="{89DB71B5-452E-4A78-8CB1-2F30BFE37E19}" srcOrd="5" destOrd="0" parTransId="{B15A6CFE-1C89-400C-B592-91E081AF47E0}" sibTransId="{BEB0BD4E-A451-49DD-9954-684DC93BD517}"/>
    <dgm:cxn modelId="{9A005946-4AA6-4AB4-B1D7-F9B7B44F51F4}" type="presOf" srcId="{F6E8E23A-2789-41A4-A7DC-8B07347D3C9C}" destId="{FAE02906-0DB9-4620-B6FE-1EE7DC945AD6}" srcOrd="0" destOrd="0" presId="urn:microsoft.com/office/officeart/2005/8/layout/hierarchy1"/>
    <dgm:cxn modelId="{701FCCA7-B405-4E20-BC4B-4DB32409966D}" srcId="{8A8A0041-2C8C-46B3-8C0F-D3B7FD71A03A}" destId="{116063D5-0DC7-4BDF-9A27-DAD78983D856}" srcOrd="2" destOrd="0" parTransId="{67FFF4B3-98DF-4D46-98B9-C38DE9E83705}" sibTransId="{2122CC5F-6944-4495-AB6C-01688691F0A8}"/>
    <dgm:cxn modelId="{4861952C-6C3C-4595-9DAE-B20A102281B7}" type="presOf" srcId="{116063D5-0DC7-4BDF-9A27-DAD78983D856}" destId="{C7C92180-D4B9-429B-887E-E108B4AEA1CD}" srcOrd="0" destOrd="0" presId="urn:microsoft.com/office/officeart/2005/8/layout/hierarchy1"/>
    <dgm:cxn modelId="{8D5CC683-0EE9-4DFE-9D9E-FE49F707D682}" type="presOf" srcId="{3C0A39B2-E31B-486F-9F74-79A78443DE94}" destId="{34B7003D-E979-4280-A8A6-3CD77D922EE9}" srcOrd="0" destOrd="0" presId="urn:microsoft.com/office/officeart/2005/8/layout/hierarchy1"/>
    <dgm:cxn modelId="{2C32FBC4-0D33-486E-885C-AF6AECEF9DFB}" type="presOf" srcId="{89DB71B5-452E-4A78-8CB1-2F30BFE37E19}" destId="{291F6837-BA31-4804-A44F-66FFFAF5D3FF}" srcOrd="0" destOrd="0" presId="urn:microsoft.com/office/officeart/2005/8/layout/hierarchy1"/>
    <dgm:cxn modelId="{3BC9BAFC-411A-4058-BBD5-4E389DB88907}" srcId="{8A8A0041-2C8C-46B3-8C0F-D3B7FD71A03A}" destId="{3C0A39B2-E31B-486F-9F74-79A78443DE94}" srcOrd="4" destOrd="0" parTransId="{D7C8058D-EBD1-43D4-AE59-7BC045E20DB8}" sibTransId="{CC02F4ED-6474-44D4-B2A7-45C118591652}"/>
    <dgm:cxn modelId="{28D727D5-70ED-4E07-83CE-64D84DB069E5}" type="presParOf" srcId="{5E8EB2B4-AAB1-403B-8FE1-8C30FCF5CA8B}" destId="{EB5C9EFD-1C86-405C-8BAE-24D672C176A7}" srcOrd="0" destOrd="0" presId="urn:microsoft.com/office/officeart/2005/8/layout/hierarchy1"/>
    <dgm:cxn modelId="{CB0292C3-1585-483C-9E86-3D5E240127FD}" type="presParOf" srcId="{EB5C9EFD-1C86-405C-8BAE-24D672C176A7}" destId="{C1D7ABC9-B023-4BEF-B587-104E37401A9A}" srcOrd="0" destOrd="0" presId="urn:microsoft.com/office/officeart/2005/8/layout/hierarchy1"/>
    <dgm:cxn modelId="{C938C7CB-0F20-4299-8317-BE2AEB2B7DC1}" type="presParOf" srcId="{C1D7ABC9-B023-4BEF-B587-104E37401A9A}" destId="{13651157-BAF1-493C-AE70-23DFEA49FD19}" srcOrd="0" destOrd="0" presId="urn:microsoft.com/office/officeart/2005/8/layout/hierarchy1"/>
    <dgm:cxn modelId="{C87174B8-011B-45D9-9CFB-47828EE4FF07}" type="presParOf" srcId="{C1D7ABC9-B023-4BEF-B587-104E37401A9A}" destId="{673AEF2B-201F-467D-8B07-9EF8ACF81A27}" srcOrd="1" destOrd="0" presId="urn:microsoft.com/office/officeart/2005/8/layout/hierarchy1"/>
    <dgm:cxn modelId="{87A3190B-C0CC-49EF-A75D-A1B7F0505463}" type="presParOf" srcId="{EB5C9EFD-1C86-405C-8BAE-24D672C176A7}" destId="{64B7EB23-0B9D-45DD-BECE-DE551B977AC3}" srcOrd="1" destOrd="0" presId="urn:microsoft.com/office/officeart/2005/8/layout/hierarchy1"/>
    <dgm:cxn modelId="{0CECDEBB-C748-4B85-97C3-DA1D73B3C0E6}" type="presParOf" srcId="{64B7EB23-0B9D-45DD-BECE-DE551B977AC3}" destId="{EE7039A7-0125-4988-B43B-5B96166B0A26}" srcOrd="0" destOrd="0" presId="urn:microsoft.com/office/officeart/2005/8/layout/hierarchy1"/>
    <dgm:cxn modelId="{E559B52C-6456-4061-9660-6473F67A850B}" type="presParOf" srcId="{64B7EB23-0B9D-45DD-BECE-DE551B977AC3}" destId="{77BC966C-137C-418E-8FF7-68913D78F71E}" srcOrd="1" destOrd="0" presId="urn:microsoft.com/office/officeart/2005/8/layout/hierarchy1"/>
    <dgm:cxn modelId="{27C0C581-E763-4267-AC22-9CC024942690}" type="presParOf" srcId="{77BC966C-137C-418E-8FF7-68913D78F71E}" destId="{11116BD0-FF9D-4AB0-9506-8F36B1343DC7}" srcOrd="0" destOrd="0" presId="urn:microsoft.com/office/officeart/2005/8/layout/hierarchy1"/>
    <dgm:cxn modelId="{D9FF4062-D390-47BA-9A5E-D562B17781A6}" type="presParOf" srcId="{11116BD0-FF9D-4AB0-9506-8F36B1343DC7}" destId="{27CEE2E3-5E62-42C0-A84B-5576C58C2B6C}" srcOrd="0" destOrd="0" presId="urn:microsoft.com/office/officeart/2005/8/layout/hierarchy1"/>
    <dgm:cxn modelId="{8C8964AE-8725-4A18-8335-048C120C90DF}" type="presParOf" srcId="{11116BD0-FF9D-4AB0-9506-8F36B1343DC7}" destId="{A8EA332B-1EB2-46F0-A977-B7F3405CEFFE}" srcOrd="1" destOrd="0" presId="urn:microsoft.com/office/officeart/2005/8/layout/hierarchy1"/>
    <dgm:cxn modelId="{6ACE421C-5490-44D9-94D5-FD03C87D68EF}" type="presParOf" srcId="{77BC966C-137C-418E-8FF7-68913D78F71E}" destId="{09B80B49-C1B9-49CF-A160-47C99B51FE59}" srcOrd="1" destOrd="0" presId="urn:microsoft.com/office/officeart/2005/8/layout/hierarchy1"/>
    <dgm:cxn modelId="{6146DDDB-22BE-4701-A8EF-A5303449D37C}" type="presParOf" srcId="{64B7EB23-0B9D-45DD-BECE-DE551B977AC3}" destId="{FAE02906-0DB9-4620-B6FE-1EE7DC945AD6}" srcOrd="2" destOrd="0" presId="urn:microsoft.com/office/officeart/2005/8/layout/hierarchy1"/>
    <dgm:cxn modelId="{98E0BD7E-0366-4BE1-BF17-17C2AF06C3A3}" type="presParOf" srcId="{64B7EB23-0B9D-45DD-BECE-DE551B977AC3}" destId="{C34B2020-BF12-491B-9E9F-E69850D64448}" srcOrd="3" destOrd="0" presId="urn:microsoft.com/office/officeart/2005/8/layout/hierarchy1"/>
    <dgm:cxn modelId="{7D713A6D-25E5-4DBB-9C90-AC79A225623B}" type="presParOf" srcId="{C34B2020-BF12-491B-9E9F-E69850D64448}" destId="{1D8C759F-A726-4023-937A-D6F77B6E6959}" srcOrd="0" destOrd="0" presId="urn:microsoft.com/office/officeart/2005/8/layout/hierarchy1"/>
    <dgm:cxn modelId="{6DA058FB-C6E6-4FA9-81A5-6493FD657457}" type="presParOf" srcId="{1D8C759F-A726-4023-937A-D6F77B6E6959}" destId="{F3F3E953-9460-4592-8E57-F99D20C14855}" srcOrd="0" destOrd="0" presId="urn:microsoft.com/office/officeart/2005/8/layout/hierarchy1"/>
    <dgm:cxn modelId="{9A54DB0C-7066-44C5-8F0C-E7A65BCCCA0E}" type="presParOf" srcId="{1D8C759F-A726-4023-937A-D6F77B6E6959}" destId="{D6BFC635-CD79-436D-800F-CFC827E28965}" srcOrd="1" destOrd="0" presId="urn:microsoft.com/office/officeart/2005/8/layout/hierarchy1"/>
    <dgm:cxn modelId="{63BE0EC2-B28C-4608-A6EB-E3F10FB30534}" type="presParOf" srcId="{C34B2020-BF12-491B-9E9F-E69850D64448}" destId="{7F171E29-EFEE-47BF-BA15-CBA62F5CD732}" srcOrd="1" destOrd="0" presId="urn:microsoft.com/office/officeart/2005/8/layout/hierarchy1"/>
    <dgm:cxn modelId="{484A1817-81FA-4688-BDE6-AFAEE2792DAD}" type="presParOf" srcId="{64B7EB23-0B9D-45DD-BECE-DE551B977AC3}" destId="{CA1663E5-ADAC-40E9-BCA9-5BF23A15C443}" srcOrd="4" destOrd="0" presId="urn:microsoft.com/office/officeart/2005/8/layout/hierarchy1"/>
    <dgm:cxn modelId="{2E0B1DBE-C7E7-4404-B453-A77FB43F975D}" type="presParOf" srcId="{64B7EB23-0B9D-45DD-BECE-DE551B977AC3}" destId="{6EBA51DF-4D0C-43A8-B327-DB6C8DD968AE}" srcOrd="5" destOrd="0" presId="urn:microsoft.com/office/officeart/2005/8/layout/hierarchy1"/>
    <dgm:cxn modelId="{C189D2C2-7C96-4B95-AFD5-462F73CF09C2}" type="presParOf" srcId="{6EBA51DF-4D0C-43A8-B327-DB6C8DD968AE}" destId="{6ED7624D-1A51-4751-9EA2-50DEE11A5FCC}" srcOrd="0" destOrd="0" presId="urn:microsoft.com/office/officeart/2005/8/layout/hierarchy1"/>
    <dgm:cxn modelId="{7991E9C5-60AB-4464-827F-2F7B82792B99}" type="presParOf" srcId="{6ED7624D-1A51-4751-9EA2-50DEE11A5FCC}" destId="{9392BAF3-59F4-4944-92B0-D07ABC324591}" srcOrd="0" destOrd="0" presId="urn:microsoft.com/office/officeart/2005/8/layout/hierarchy1"/>
    <dgm:cxn modelId="{03B4C60E-E08B-4BFC-8244-7A7F987F5CE9}" type="presParOf" srcId="{6ED7624D-1A51-4751-9EA2-50DEE11A5FCC}" destId="{C7C92180-D4B9-429B-887E-E108B4AEA1CD}" srcOrd="1" destOrd="0" presId="urn:microsoft.com/office/officeart/2005/8/layout/hierarchy1"/>
    <dgm:cxn modelId="{585B262E-BAE1-46B2-8D8F-6EDB04FEC1E6}" type="presParOf" srcId="{6EBA51DF-4D0C-43A8-B327-DB6C8DD968AE}" destId="{A6FB8E15-D6E7-42E7-B022-8DF5D49FC4DF}" srcOrd="1" destOrd="0" presId="urn:microsoft.com/office/officeart/2005/8/layout/hierarchy1"/>
    <dgm:cxn modelId="{55FA9580-D0EF-4FB7-9998-75931E653A8A}" type="presParOf" srcId="{64B7EB23-0B9D-45DD-BECE-DE551B977AC3}" destId="{469477F3-B154-4632-9E63-0482C13E2A91}" srcOrd="6" destOrd="0" presId="urn:microsoft.com/office/officeart/2005/8/layout/hierarchy1"/>
    <dgm:cxn modelId="{F2EFA0CA-7F7A-49B3-A39E-64241FF48842}" type="presParOf" srcId="{64B7EB23-0B9D-45DD-BECE-DE551B977AC3}" destId="{FE599108-D95E-4C61-991D-AD9BF5A160AE}" srcOrd="7" destOrd="0" presId="urn:microsoft.com/office/officeart/2005/8/layout/hierarchy1"/>
    <dgm:cxn modelId="{CA7CC00A-BF88-40F8-8E5C-EC789221251F}" type="presParOf" srcId="{FE599108-D95E-4C61-991D-AD9BF5A160AE}" destId="{E1637270-02A5-44F1-9552-E87A432EF932}" srcOrd="0" destOrd="0" presId="urn:microsoft.com/office/officeart/2005/8/layout/hierarchy1"/>
    <dgm:cxn modelId="{F25B1468-CA96-4905-BFDA-408A12989DA7}" type="presParOf" srcId="{E1637270-02A5-44F1-9552-E87A432EF932}" destId="{529E3413-BA43-4047-A1B1-7FE7FC21EBC1}" srcOrd="0" destOrd="0" presId="urn:microsoft.com/office/officeart/2005/8/layout/hierarchy1"/>
    <dgm:cxn modelId="{4F56A03F-CA3E-4703-8031-8EA15F151403}" type="presParOf" srcId="{E1637270-02A5-44F1-9552-E87A432EF932}" destId="{C097D0D7-915B-44A6-B890-68C30E58E262}" srcOrd="1" destOrd="0" presId="urn:microsoft.com/office/officeart/2005/8/layout/hierarchy1"/>
    <dgm:cxn modelId="{9CBB3CC5-1BF0-4C55-82C0-B44A1AC63542}" type="presParOf" srcId="{FE599108-D95E-4C61-991D-AD9BF5A160AE}" destId="{9057BD13-EDB2-41C4-9790-ADC76BA0D45F}" srcOrd="1" destOrd="0" presId="urn:microsoft.com/office/officeart/2005/8/layout/hierarchy1"/>
    <dgm:cxn modelId="{BF6C8327-07C2-4200-8F05-1E26929B33C8}" type="presParOf" srcId="{64B7EB23-0B9D-45DD-BECE-DE551B977AC3}" destId="{4B1D8952-4EC9-4A5F-AA07-D82613BCF0C3}" srcOrd="8" destOrd="0" presId="urn:microsoft.com/office/officeart/2005/8/layout/hierarchy1"/>
    <dgm:cxn modelId="{0B188991-338D-4C5C-B5D8-5BF1057B17D1}" type="presParOf" srcId="{64B7EB23-0B9D-45DD-BECE-DE551B977AC3}" destId="{CF72FE8E-3AA0-4136-92F3-ED2D40F4C64E}" srcOrd="9" destOrd="0" presId="urn:microsoft.com/office/officeart/2005/8/layout/hierarchy1"/>
    <dgm:cxn modelId="{62938014-D22C-48DD-A0E1-FD08F248777D}" type="presParOf" srcId="{CF72FE8E-3AA0-4136-92F3-ED2D40F4C64E}" destId="{417D997A-BFD4-4F9B-9E9A-B24148708FDE}" srcOrd="0" destOrd="0" presId="urn:microsoft.com/office/officeart/2005/8/layout/hierarchy1"/>
    <dgm:cxn modelId="{6F2F71B8-0F97-49ED-8128-D5CF3878712D}" type="presParOf" srcId="{417D997A-BFD4-4F9B-9E9A-B24148708FDE}" destId="{E8B95AF0-87B2-48B6-9D07-708D9BA87056}" srcOrd="0" destOrd="0" presId="urn:microsoft.com/office/officeart/2005/8/layout/hierarchy1"/>
    <dgm:cxn modelId="{998F5F9C-89B7-4E17-ADF8-67AD47DEF47F}" type="presParOf" srcId="{417D997A-BFD4-4F9B-9E9A-B24148708FDE}" destId="{34B7003D-E979-4280-A8A6-3CD77D922EE9}" srcOrd="1" destOrd="0" presId="urn:microsoft.com/office/officeart/2005/8/layout/hierarchy1"/>
    <dgm:cxn modelId="{1C6372BA-11D1-40E1-9750-5689FBA6984D}" type="presParOf" srcId="{CF72FE8E-3AA0-4136-92F3-ED2D40F4C64E}" destId="{1ED964D4-F9E7-4649-8ACB-00CD8E5A1158}" srcOrd="1" destOrd="0" presId="urn:microsoft.com/office/officeart/2005/8/layout/hierarchy1"/>
    <dgm:cxn modelId="{E8DCDFE9-CE1E-47EF-8E8A-5F9AA99791D8}" type="presParOf" srcId="{64B7EB23-0B9D-45DD-BECE-DE551B977AC3}" destId="{B791B318-712F-4DCB-90A4-E0974ED2220C}" srcOrd="10" destOrd="0" presId="urn:microsoft.com/office/officeart/2005/8/layout/hierarchy1"/>
    <dgm:cxn modelId="{E4F5ABA4-A1BC-4572-BF20-928DEF5C20EC}" type="presParOf" srcId="{64B7EB23-0B9D-45DD-BECE-DE551B977AC3}" destId="{3FB6D697-EBFE-4E31-B2AA-E771F1C8FC80}" srcOrd="11" destOrd="0" presId="urn:microsoft.com/office/officeart/2005/8/layout/hierarchy1"/>
    <dgm:cxn modelId="{76B96569-B3B8-43E8-A276-E6A60FBC831F}" type="presParOf" srcId="{3FB6D697-EBFE-4E31-B2AA-E771F1C8FC80}" destId="{E2BC812B-CF82-4805-9EF9-09640E6ADE58}" srcOrd="0" destOrd="0" presId="urn:microsoft.com/office/officeart/2005/8/layout/hierarchy1"/>
    <dgm:cxn modelId="{A5492C62-E4F6-4946-B7AB-E816D7BFDE10}" type="presParOf" srcId="{E2BC812B-CF82-4805-9EF9-09640E6ADE58}" destId="{768279D8-FEDE-4298-91A6-2135DC8BE68F}" srcOrd="0" destOrd="0" presId="urn:microsoft.com/office/officeart/2005/8/layout/hierarchy1"/>
    <dgm:cxn modelId="{1094BFD5-7F23-421F-B14D-837CB297B592}" type="presParOf" srcId="{E2BC812B-CF82-4805-9EF9-09640E6ADE58}" destId="{291F6837-BA31-4804-A44F-66FFFAF5D3FF}" srcOrd="1" destOrd="0" presId="urn:microsoft.com/office/officeart/2005/8/layout/hierarchy1"/>
    <dgm:cxn modelId="{ACF98650-0BAB-4C7E-8AE3-62082BC09A7A}" type="presParOf" srcId="{3FB6D697-EBFE-4E31-B2AA-E771F1C8FC80}" destId="{0E3F1FA1-5A80-4FFB-AD44-BD3EC92A0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B93A0-1062-42E2-AB92-DED052BA1347}">
      <dsp:nvSpPr>
        <dsp:cNvPr id="0" name=""/>
        <dsp:cNvSpPr/>
      </dsp:nvSpPr>
      <dsp:spPr>
        <a:xfrm>
          <a:off x="1072269" y="1098122"/>
          <a:ext cx="3294366" cy="3294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3A8B3-0B23-498C-8521-F04A238C2019}">
      <dsp:nvSpPr>
        <dsp:cNvPr id="0" name=""/>
        <dsp:cNvSpPr/>
      </dsp:nvSpPr>
      <dsp:spPr>
        <a:xfrm>
          <a:off x="4778444" y="0"/>
          <a:ext cx="1921686" cy="137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31750" bIns="317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 smtClean="0"/>
            <a:t>Построение дерева функций ИС</a:t>
          </a:r>
          <a:endParaRPr lang="ru-RU" sz="2500" kern="1200" dirty="0"/>
        </a:p>
      </dsp:txBody>
      <dsp:txXfrm>
        <a:off x="4778444" y="0"/>
        <a:ext cx="1921686" cy="1372652"/>
      </dsp:txXfrm>
    </dsp:sp>
    <dsp:sp modelId="{A2A8ECEC-A086-44F4-B978-C84B6838E8C3}">
      <dsp:nvSpPr>
        <dsp:cNvPr id="0" name=""/>
        <dsp:cNvSpPr/>
      </dsp:nvSpPr>
      <dsp:spPr>
        <a:xfrm>
          <a:off x="4503900" y="686326"/>
          <a:ext cx="4117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192D-EB80-47BA-B456-07835F9C0799}">
      <dsp:nvSpPr>
        <dsp:cNvPr id="0" name=""/>
        <dsp:cNvSpPr/>
      </dsp:nvSpPr>
      <dsp:spPr>
        <a:xfrm rot="5400000">
          <a:off x="2580951" y="823728"/>
          <a:ext cx="2060076" cy="178307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63D08-0150-4E4E-8DD7-00A06454CE0D}">
      <dsp:nvSpPr>
        <dsp:cNvPr id="0" name=""/>
        <dsp:cNvSpPr/>
      </dsp:nvSpPr>
      <dsp:spPr>
        <a:xfrm>
          <a:off x="6812896" y="2892897"/>
          <a:ext cx="999001" cy="58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880"/>
              </a:lnTo>
              <a:lnTo>
                <a:pt x="999001" y="470880"/>
              </a:lnTo>
              <a:lnTo>
                <a:pt x="999001" y="58200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D0655-1D0F-4D70-B394-4CF065D74962}">
      <dsp:nvSpPr>
        <dsp:cNvPr id="0" name=""/>
        <dsp:cNvSpPr/>
      </dsp:nvSpPr>
      <dsp:spPr>
        <a:xfrm>
          <a:off x="6525198" y="2892897"/>
          <a:ext cx="287697" cy="581999"/>
        </a:xfrm>
        <a:custGeom>
          <a:avLst/>
          <a:gdLst/>
          <a:ahLst/>
          <a:cxnLst/>
          <a:rect l="0" t="0" r="0" b="0"/>
          <a:pathLst>
            <a:path>
              <a:moveTo>
                <a:pt x="287697" y="0"/>
              </a:moveTo>
              <a:lnTo>
                <a:pt x="287697" y="470873"/>
              </a:lnTo>
              <a:lnTo>
                <a:pt x="0" y="470873"/>
              </a:lnTo>
              <a:lnTo>
                <a:pt x="0" y="5819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F4BB5-F115-4D90-AEED-F4737FA2AAFB}">
      <dsp:nvSpPr>
        <dsp:cNvPr id="0" name=""/>
        <dsp:cNvSpPr/>
      </dsp:nvSpPr>
      <dsp:spPr>
        <a:xfrm>
          <a:off x="5105197" y="2892897"/>
          <a:ext cx="1707698" cy="577962"/>
        </a:xfrm>
        <a:custGeom>
          <a:avLst/>
          <a:gdLst/>
          <a:ahLst/>
          <a:cxnLst/>
          <a:rect l="0" t="0" r="0" b="0"/>
          <a:pathLst>
            <a:path>
              <a:moveTo>
                <a:pt x="1707698" y="0"/>
              </a:moveTo>
              <a:lnTo>
                <a:pt x="1707698" y="466835"/>
              </a:lnTo>
              <a:lnTo>
                <a:pt x="0" y="466835"/>
              </a:lnTo>
              <a:lnTo>
                <a:pt x="0" y="5779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5A6C0-A28A-4118-BD2F-44EE79121B8F}">
      <dsp:nvSpPr>
        <dsp:cNvPr id="0" name=""/>
        <dsp:cNvSpPr/>
      </dsp:nvSpPr>
      <dsp:spPr>
        <a:xfrm>
          <a:off x="4270703" y="635103"/>
          <a:ext cx="2542193" cy="1496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943"/>
              </a:lnTo>
              <a:lnTo>
                <a:pt x="2542193" y="1384943"/>
              </a:lnTo>
              <a:lnTo>
                <a:pt x="2542193" y="14960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0EF16-44BE-4009-99D5-F0F00B5206BE}">
      <dsp:nvSpPr>
        <dsp:cNvPr id="0" name=""/>
        <dsp:cNvSpPr/>
      </dsp:nvSpPr>
      <dsp:spPr>
        <a:xfrm>
          <a:off x="1638578" y="2885136"/>
          <a:ext cx="1894717" cy="589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75"/>
              </a:lnTo>
              <a:lnTo>
                <a:pt x="1894717" y="478475"/>
              </a:lnTo>
              <a:lnTo>
                <a:pt x="1894717" y="5896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DEBB-1CF7-481E-A5E4-9B0580CFDBA1}">
      <dsp:nvSpPr>
        <dsp:cNvPr id="0" name=""/>
        <dsp:cNvSpPr/>
      </dsp:nvSpPr>
      <dsp:spPr>
        <a:xfrm>
          <a:off x="1638578" y="2885136"/>
          <a:ext cx="428580" cy="589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75"/>
              </a:lnTo>
              <a:lnTo>
                <a:pt x="428580" y="478475"/>
              </a:lnTo>
              <a:lnTo>
                <a:pt x="428580" y="58960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35A32-2E75-4455-96C5-0C5579D9052F}">
      <dsp:nvSpPr>
        <dsp:cNvPr id="0" name=""/>
        <dsp:cNvSpPr/>
      </dsp:nvSpPr>
      <dsp:spPr>
        <a:xfrm>
          <a:off x="466497" y="2885136"/>
          <a:ext cx="1172080" cy="589472"/>
        </a:xfrm>
        <a:custGeom>
          <a:avLst/>
          <a:gdLst/>
          <a:ahLst/>
          <a:cxnLst/>
          <a:rect l="0" t="0" r="0" b="0"/>
          <a:pathLst>
            <a:path>
              <a:moveTo>
                <a:pt x="1172080" y="0"/>
              </a:moveTo>
              <a:lnTo>
                <a:pt x="1172080" y="478345"/>
              </a:lnTo>
              <a:lnTo>
                <a:pt x="0" y="478345"/>
              </a:lnTo>
              <a:lnTo>
                <a:pt x="0" y="58947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1638578" y="635103"/>
          <a:ext cx="2632124" cy="1488307"/>
        </a:xfrm>
        <a:custGeom>
          <a:avLst/>
          <a:gdLst/>
          <a:ahLst/>
          <a:cxnLst/>
          <a:rect l="0" t="0" r="0" b="0"/>
          <a:pathLst>
            <a:path>
              <a:moveTo>
                <a:pt x="2632124" y="0"/>
              </a:moveTo>
              <a:lnTo>
                <a:pt x="2632124" y="1377181"/>
              </a:lnTo>
              <a:lnTo>
                <a:pt x="0" y="1377181"/>
              </a:lnTo>
              <a:lnTo>
                <a:pt x="0" y="14883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3670920" y="-126620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3804205" y="0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1" kern="1200" dirty="0" smtClean="0"/>
            <a:t>Автоматизация технологии усреднения</a:t>
          </a:r>
          <a:endParaRPr lang="ru-RU" sz="900" b="1" kern="1200" dirty="0"/>
        </a:p>
      </dsp:txBody>
      <dsp:txXfrm>
        <a:off x="3826515" y="22310"/>
        <a:ext cx="1154946" cy="717104"/>
      </dsp:txXfrm>
    </dsp:sp>
    <dsp:sp modelId="{27CEE2E3-5E62-42C0-A84B-5576C58C2B6C}">
      <dsp:nvSpPr>
        <dsp:cNvPr id="0" name=""/>
        <dsp:cNvSpPr/>
      </dsp:nvSpPr>
      <dsp:spPr>
        <a:xfrm>
          <a:off x="1038795" y="2123411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1172080" y="2250032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0" kern="1200" dirty="0" smtClean="0"/>
            <a:t>Основные функции</a:t>
          </a:r>
        </a:p>
      </dsp:txBody>
      <dsp:txXfrm>
        <a:off x="1194390" y="2272342"/>
        <a:ext cx="1154946" cy="717104"/>
      </dsp:txXfrm>
    </dsp:sp>
    <dsp:sp modelId="{18813CD0-69A2-430E-BCF8-1C71D7822381}">
      <dsp:nvSpPr>
        <dsp:cNvPr id="0" name=""/>
        <dsp:cNvSpPr/>
      </dsp:nvSpPr>
      <dsp:spPr>
        <a:xfrm>
          <a:off x="-133285" y="3474608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3DB290-1FB8-4365-A58C-E0D8CA09B733}">
      <dsp:nvSpPr>
        <dsp:cNvPr id="0" name=""/>
        <dsp:cNvSpPr/>
      </dsp:nvSpPr>
      <dsp:spPr>
        <a:xfrm>
          <a:off x="0" y="3601228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Составление стратегии усреднения</a:t>
          </a:r>
          <a:endParaRPr lang="ru-RU" sz="900" kern="1200" dirty="0"/>
        </a:p>
      </dsp:txBody>
      <dsp:txXfrm>
        <a:off x="22310" y="3623538"/>
        <a:ext cx="1154946" cy="717104"/>
      </dsp:txXfrm>
    </dsp:sp>
    <dsp:sp modelId="{E62C042D-BDBF-45A9-90CA-08F0618A132B}">
      <dsp:nvSpPr>
        <dsp:cNvPr id="0" name=""/>
        <dsp:cNvSpPr/>
      </dsp:nvSpPr>
      <dsp:spPr>
        <a:xfrm>
          <a:off x="1467376" y="3474737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7A6E5-8716-45D5-A9C8-1B9889CBC074}">
      <dsp:nvSpPr>
        <dsp:cNvPr id="0" name=""/>
        <dsp:cNvSpPr/>
      </dsp:nvSpPr>
      <dsp:spPr>
        <a:xfrm>
          <a:off x="1600661" y="3601358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Уведомление пользователя</a:t>
          </a:r>
          <a:endParaRPr lang="ru-RU" sz="900" kern="1200" dirty="0"/>
        </a:p>
      </dsp:txBody>
      <dsp:txXfrm>
        <a:off x="1622971" y="3623668"/>
        <a:ext cx="1154946" cy="717104"/>
      </dsp:txXfrm>
    </dsp:sp>
    <dsp:sp modelId="{57BD37AB-F358-47AC-8207-DAB47516056D}">
      <dsp:nvSpPr>
        <dsp:cNvPr id="0" name=""/>
        <dsp:cNvSpPr/>
      </dsp:nvSpPr>
      <dsp:spPr>
        <a:xfrm>
          <a:off x="2933512" y="3474737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38984-4104-4267-9FAA-D8ECD030EAA4}">
      <dsp:nvSpPr>
        <dsp:cNvPr id="0" name=""/>
        <dsp:cNvSpPr/>
      </dsp:nvSpPr>
      <dsp:spPr>
        <a:xfrm>
          <a:off x="3066797" y="3601358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Аналитика портфеля</a:t>
          </a:r>
          <a:endParaRPr lang="ru-RU" sz="900" kern="1200" dirty="0"/>
        </a:p>
      </dsp:txBody>
      <dsp:txXfrm>
        <a:off x="3089107" y="3623668"/>
        <a:ext cx="1154946" cy="717104"/>
      </dsp:txXfrm>
    </dsp:sp>
    <dsp:sp modelId="{396225A0-E122-4046-8C20-8428A733C5E5}">
      <dsp:nvSpPr>
        <dsp:cNvPr id="0" name=""/>
        <dsp:cNvSpPr/>
      </dsp:nvSpPr>
      <dsp:spPr>
        <a:xfrm>
          <a:off x="6213113" y="2131173"/>
          <a:ext cx="1199566" cy="76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96CD9-FD10-453A-8254-AF4BBF14DCAD}">
      <dsp:nvSpPr>
        <dsp:cNvPr id="0" name=""/>
        <dsp:cNvSpPr/>
      </dsp:nvSpPr>
      <dsp:spPr>
        <a:xfrm>
          <a:off x="6346398" y="2257794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Служебные функции</a:t>
          </a:r>
          <a:endParaRPr lang="ru-RU" sz="900" kern="1200" dirty="0"/>
        </a:p>
      </dsp:txBody>
      <dsp:txXfrm>
        <a:off x="6368708" y="2280104"/>
        <a:ext cx="1154946" cy="717104"/>
      </dsp:txXfrm>
    </dsp:sp>
    <dsp:sp modelId="{8F720B9A-1E6F-497C-9C6F-A77C31AAA190}">
      <dsp:nvSpPr>
        <dsp:cNvPr id="0" name=""/>
        <dsp:cNvSpPr/>
      </dsp:nvSpPr>
      <dsp:spPr>
        <a:xfrm>
          <a:off x="4505414" y="3470860"/>
          <a:ext cx="1199566" cy="76172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0C7A49-8C88-41C2-84BB-5FC917C87DDF}">
      <dsp:nvSpPr>
        <dsp:cNvPr id="0" name=""/>
        <dsp:cNvSpPr/>
      </dsp:nvSpPr>
      <dsp:spPr>
        <a:xfrm>
          <a:off x="4638699" y="3597481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Регистрация пользователя</a:t>
          </a:r>
          <a:endParaRPr lang="ru-RU" sz="900" kern="1200" dirty="0"/>
        </a:p>
      </dsp:txBody>
      <dsp:txXfrm>
        <a:off x="4661009" y="3619791"/>
        <a:ext cx="1154946" cy="717104"/>
      </dsp:txXfrm>
    </dsp:sp>
    <dsp:sp modelId="{22B80D9D-C435-4E33-A907-B65176C7C5BC}">
      <dsp:nvSpPr>
        <dsp:cNvPr id="0" name=""/>
        <dsp:cNvSpPr/>
      </dsp:nvSpPr>
      <dsp:spPr>
        <a:xfrm>
          <a:off x="5925415" y="3474897"/>
          <a:ext cx="1199566" cy="76172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482B62-8E3F-4657-A149-326587B09C5B}">
      <dsp:nvSpPr>
        <dsp:cNvPr id="0" name=""/>
        <dsp:cNvSpPr/>
      </dsp:nvSpPr>
      <dsp:spPr>
        <a:xfrm>
          <a:off x="6058700" y="3601518"/>
          <a:ext cx="1199566" cy="7617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настройки</a:t>
          </a:r>
          <a:endParaRPr lang="ru-RU" sz="900" kern="1200" dirty="0"/>
        </a:p>
      </dsp:txBody>
      <dsp:txXfrm>
        <a:off x="6081010" y="3623828"/>
        <a:ext cx="1154946" cy="717104"/>
      </dsp:txXfrm>
    </dsp:sp>
    <dsp:sp modelId="{ECB52F72-983D-446D-A93D-4E51F1FA76B9}">
      <dsp:nvSpPr>
        <dsp:cNvPr id="0" name=""/>
        <dsp:cNvSpPr/>
      </dsp:nvSpPr>
      <dsp:spPr>
        <a:xfrm>
          <a:off x="7332653" y="3474905"/>
          <a:ext cx="958489" cy="7284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1194-B8AA-425F-BCC3-1A06C4025988}">
      <dsp:nvSpPr>
        <dsp:cNvPr id="0" name=""/>
        <dsp:cNvSpPr/>
      </dsp:nvSpPr>
      <dsp:spPr>
        <a:xfrm>
          <a:off x="7465938" y="3601526"/>
          <a:ext cx="958489" cy="7284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Работа со справочниками</a:t>
          </a:r>
          <a:endParaRPr lang="ru-RU" sz="900" kern="1200" dirty="0"/>
        </a:p>
      </dsp:txBody>
      <dsp:txXfrm>
        <a:off x="7487273" y="3622861"/>
        <a:ext cx="915819" cy="685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AC474-D695-41A6-BFB3-F5DD09116266}">
      <dsp:nvSpPr>
        <dsp:cNvPr id="0" name=""/>
        <dsp:cNvSpPr/>
      </dsp:nvSpPr>
      <dsp:spPr>
        <a:xfrm>
          <a:off x="4369370" y="844601"/>
          <a:ext cx="2504620" cy="37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755"/>
              </a:lnTo>
              <a:lnTo>
                <a:pt x="2504620" y="231755"/>
              </a:lnTo>
              <a:lnTo>
                <a:pt x="2504620" y="3795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2644A-DC86-4E20-8E75-FB9F85855B4B}">
      <dsp:nvSpPr>
        <dsp:cNvPr id="0" name=""/>
        <dsp:cNvSpPr/>
      </dsp:nvSpPr>
      <dsp:spPr>
        <a:xfrm>
          <a:off x="4369370" y="2384125"/>
          <a:ext cx="1903643" cy="571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186"/>
              </a:lnTo>
              <a:lnTo>
                <a:pt x="1903643" y="424186"/>
              </a:lnTo>
              <a:lnTo>
                <a:pt x="1903643" y="5719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21E54-898D-407A-8783-F93FBE96B6C6}">
      <dsp:nvSpPr>
        <dsp:cNvPr id="0" name=""/>
        <dsp:cNvSpPr/>
      </dsp:nvSpPr>
      <dsp:spPr>
        <a:xfrm>
          <a:off x="4277531" y="2384125"/>
          <a:ext cx="91440" cy="571970"/>
        </a:xfrm>
        <a:custGeom>
          <a:avLst/>
          <a:gdLst/>
          <a:ahLst/>
          <a:cxnLst/>
          <a:rect l="0" t="0" r="0" b="0"/>
          <a:pathLst>
            <a:path>
              <a:moveTo>
                <a:pt x="91838" y="0"/>
              </a:moveTo>
              <a:lnTo>
                <a:pt x="91838" y="424186"/>
              </a:lnTo>
              <a:lnTo>
                <a:pt x="45720" y="424186"/>
              </a:lnTo>
              <a:lnTo>
                <a:pt x="45720" y="5719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78954-B9DF-48E5-88D4-DD44495BE3F6}">
      <dsp:nvSpPr>
        <dsp:cNvPr id="0" name=""/>
        <dsp:cNvSpPr/>
      </dsp:nvSpPr>
      <dsp:spPr>
        <a:xfrm>
          <a:off x="2373488" y="3969085"/>
          <a:ext cx="974881" cy="463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71"/>
              </a:lnTo>
              <a:lnTo>
                <a:pt x="974881" y="316171"/>
              </a:lnTo>
              <a:lnTo>
                <a:pt x="974881" y="46395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9E1A-537D-4D4A-8605-066DD6B91F11}">
      <dsp:nvSpPr>
        <dsp:cNvPr id="0" name=""/>
        <dsp:cNvSpPr/>
      </dsp:nvSpPr>
      <dsp:spPr>
        <a:xfrm>
          <a:off x="620378" y="3969085"/>
          <a:ext cx="1753109" cy="466159"/>
        </a:xfrm>
        <a:custGeom>
          <a:avLst/>
          <a:gdLst/>
          <a:ahLst/>
          <a:cxnLst/>
          <a:rect l="0" t="0" r="0" b="0"/>
          <a:pathLst>
            <a:path>
              <a:moveTo>
                <a:pt x="1753109" y="0"/>
              </a:moveTo>
              <a:lnTo>
                <a:pt x="1753109" y="318376"/>
              </a:lnTo>
              <a:lnTo>
                <a:pt x="0" y="318376"/>
              </a:lnTo>
              <a:lnTo>
                <a:pt x="0" y="4661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A4111-E67C-4FF3-A00A-D17706D0A915}">
      <dsp:nvSpPr>
        <dsp:cNvPr id="0" name=""/>
        <dsp:cNvSpPr/>
      </dsp:nvSpPr>
      <dsp:spPr>
        <a:xfrm>
          <a:off x="2373488" y="2384125"/>
          <a:ext cx="1995881" cy="571970"/>
        </a:xfrm>
        <a:custGeom>
          <a:avLst/>
          <a:gdLst/>
          <a:ahLst/>
          <a:cxnLst/>
          <a:rect l="0" t="0" r="0" b="0"/>
          <a:pathLst>
            <a:path>
              <a:moveTo>
                <a:pt x="1995881" y="0"/>
              </a:moveTo>
              <a:lnTo>
                <a:pt x="1995881" y="424186"/>
              </a:lnTo>
              <a:lnTo>
                <a:pt x="0" y="424186"/>
              </a:lnTo>
              <a:lnTo>
                <a:pt x="0" y="57197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5A6C0-A28A-4118-BD2F-44EE79121B8F}">
      <dsp:nvSpPr>
        <dsp:cNvPr id="0" name=""/>
        <dsp:cNvSpPr/>
      </dsp:nvSpPr>
      <dsp:spPr>
        <a:xfrm>
          <a:off x="4323650" y="844601"/>
          <a:ext cx="91440" cy="526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653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1528973" y="844601"/>
          <a:ext cx="2840396" cy="451541"/>
        </a:xfrm>
        <a:custGeom>
          <a:avLst/>
          <a:gdLst/>
          <a:ahLst/>
          <a:cxnLst/>
          <a:rect l="0" t="0" r="0" b="0"/>
          <a:pathLst>
            <a:path>
              <a:moveTo>
                <a:pt x="2840396" y="0"/>
              </a:moveTo>
              <a:lnTo>
                <a:pt x="2840396" y="303758"/>
              </a:lnTo>
              <a:lnTo>
                <a:pt x="0" y="303758"/>
              </a:lnTo>
              <a:lnTo>
                <a:pt x="0" y="4515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3571739" y="-168388"/>
          <a:ext cx="1595260" cy="101299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3748991" y="0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Составление стратегии усреднения</a:t>
          </a:r>
          <a:endParaRPr lang="ru-RU" sz="1400" b="1" kern="1200" dirty="0"/>
        </a:p>
      </dsp:txBody>
      <dsp:txXfrm>
        <a:off x="3778660" y="29669"/>
        <a:ext cx="1535922" cy="953652"/>
      </dsp:txXfrm>
    </dsp:sp>
    <dsp:sp modelId="{27CEE2E3-5E62-42C0-A84B-5576C58C2B6C}">
      <dsp:nvSpPr>
        <dsp:cNvPr id="0" name=""/>
        <dsp:cNvSpPr/>
      </dsp:nvSpPr>
      <dsp:spPr>
        <a:xfrm>
          <a:off x="731343" y="1296143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908594" y="1464531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/>
            <a:t>Сбор</a:t>
          </a:r>
          <a:r>
            <a:rPr lang="ru-RU" sz="1400" b="0" kern="1200" baseline="0" dirty="0" smtClean="0"/>
            <a:t> входной информации о пользователе</a:t>
          </a:r>
          <a:endParaRPr lang="ru-RU" sz="1400" b="0" kern="1200" dirty="0" smtClean="0"/>
        </a:p>
      </dsp:txBody>
      <dsp:txXfrm>
        <a:off x="938263" y="1494200"/>
        <a:ext cx="1535922" cy="953652"/>
      </dsp:txXfrm>
    </dsp:sp>
    <dsp:sp modelId="{396225A0-E122-4046-8C20-8428A733C5E5}">
      <dsp:nvSpPr>
        <dsp:cNvPr id="0" name=""/>
        <dsp:cNvSpPr/>
      </dsp:nvSpPr>
      <dsp:spPr>
        <a:xfrm>
          <a:off x="3571739" y="1371134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96CD9-FD10-453A-8254-AF4BBF14DCAD}">
      <dsp:nvSpPr>
        <dsp:cNvPr id="0" name=""/>
        <dsp:cNvSpPr/>
      </dsp:nvSpPr>
      <dsp:spPr>
        <a:xfrm>
          <a:off x="3748991" y="153952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Составление стратегии усреднения</a:t>
          </a:r>
          <a:endParaRPr lang="ru-RU" sz="1400" kern="1200" dirty="0"/>
        </a:p>
      </dsp:txBody>
      <dsp:txXfrm>
        <a:off x="3778660" y="1569192"/>
        <a:ext cx="1535922" cy="953652"/>
      </dsp:txXfrm>
    </dsp:sp>
    <dsp:sp modelId="{F4F35194-8675-4430-AE8C-F83E423F0602}">
      <dsp:nvSpPr>
        <dsp:cNvPr id="0" name=""/>
        <dsp:cNvSpPr/>
      </dsp:nvSpPr>
      <dsp:spPr>
        <a:xfrm>
          <a:off x="1575858" y="2956095"/>
          <a:ext cx="1595260" cy="101299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98A9F9-E412-45AC-A603-030C3745DCAC}">
      <dsp:nvSpPr>
        <dsp:cNvPr id="0" name=""/>
        <dsp:cNvSpPr/>
      </dsp:nvSpPr>
      <dsp:spPr>
        <a:xfrm>
          <a:off x="1753109" y="312448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Отбор ценных бумаг пользователем</a:t>
          </a:r>
          <a:endParaRPr lang="ru-RU" sz="1400" kern="1200" dirty="0"/>
        </a:p>
      </dsp:txBody>
      <dsp:txXfrm>
        <a:off x="1782778" y="3154152"/>
        <a:ext cx="1535922" cy="953652"/>
      </dsp:txXfrm>
    </dsp:sp>
    <dsp:sp modelId="{EC93EA5F-E584-4EA3-9CE4-487D325CE246}">
      <dsp:nvSpPr>
        <dsp:cNvPr id="0" name=""/>
        <dsp:cNvSpPr/>
      </dsp:nvSpPr>
      <dsp:spPr>
        <a:xfrm>
          <a:off x="-177251" y="4435245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5AF968-F86E-4030-8318-3E80A65F0465}">
      <dsp:nvSpPr>
        <dsp:cNvPr id="0" name=""/>
        <dsp:cNvSpPr/>
      </dsp:nvSpPr>
      <dsp:spPr>
        <a:xfrm>
          <a:off x="0" y="460363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Отказ от ценной бумаги</a:t>
          </a:r>
          <a:endParaRPr lang="ru-RU" sz="1400" kern="1200" dirty="0"/>
        </a:p>
      </dsp:txBody>
      <dsp:txXfrm>
        <a:off x="29669" y="4633302"/>
        <a:ext cx="1535922" cy="953652"/>
      </dsp:txXfrm>
    </dsp:sp>
    <dsp:sp modelId="{E75850DB-1881-489A-8EE1-D805BD4D577C}">
      <dsp:nvSpPr>
        <dsp:cNvPr id="0" name=""/>
        <dsp:cNvSpPr/>
      </dsp:nvSpPr>
      <dsp:spPr>
        <a:xfrm>
          <a:off x="2550739" y="4433040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3C79F-4A7D-487C-951C-57A045F4DAB3}">
      <dsp:nvSpPr>
        <dsp:cNvPr id="0" name=""/>
        <dsp:cNvSpPr/>
      </dsp:nvSpPr>
      <dsp:spPr>
        <a:xfrm>
          <a:off x="2727990" y="4601428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Добавление в набор ценных бумаг</a:t>
          </a:r>
          <a:endParaRPr lang="ru-RU" sz="1400" kern="1200" dirty="0"/>
        </a:p>
      </dsp:txBody>
      <dsp:txXfrm>
        <a:off x="2757659" y="4631097"/>
        <a:ext cx="1535922" cy="953652"/>
      </dsp:txXfrm>
    </dsp:sp>
    <dsp:sp modelId="{4A39DD60-16E8-43AB-AF73-A025944C7E6B}">
      <dsp:nvSpPr>
        <dsp:cNvPr id="0" name=""/>
        <dsp:cNvSpPr/>
      </dsp:nvSpPr>
      <dsp:spPr>
        <a:xfrm>
          <a:off x="3525620" y="2956095"/>
          <a:ext cx="1595260" cy="101299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326D9-886B-4FAA-B08E-CE56C1582FBF}">
      <dsp:nvSpPr>
        <dsp:cNvPr id="0" name=""/>
        <dsp:cNvSpPr/>
      </dsp:nvSpPr>
      <dsp:spPr>
        <a:xfrm>
          <a:off x="3702872" y="312448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Определение кол-ва каждой ценной бумаги в портфеле</a:t>
          </a:r>
          <a:endParaRPr lang="ru-RU" sz="1400" kern="1200" dirty="0"/>
        </a:p>
      </dsp:txBody>
      <dsp:txXfrm>
        <a:off x="3732541" y="3154152"/>
        <a:ext cx="1535922" cy="953652"/>
      </dsp:txXfrm>
    </dsp:sp>
    <dsp:sp modelId="{99052D03-87BF-429C-B151-E7C5DD8A792C}">
      <dsp:nvSpPr>
        <dsp:cNvPr id="0" name=""/>
        <dsp:cNvSpPr/>
      </dsp:nvSpPr>
      <dsp:spPr>
        <a:xfrm>
          <a:off x="5475383" y="2956095"/>
          <a:ext cx="1595260" cy="101299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DE1574-A325-4E1D-879A-9671431F66B6}">
      <dsp:nvSpPr>
        <dsp:cNvPr id="0" name=""/>
        <dsp:cNvSpPr/>
      </dsp:nvSpPr>
      <dsp:spPr>
        <a:xfrm>
          <a:off x="5652634" y="312448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Выбор параметров усреднения</a:t>
          </a:r>
          <a:endParaRPr lang="ru-RU" sz="1400" kern="1200" dirty="0"/>
        </a:p>
      </dsp:txBody>
      <dsp:txXfrm>
        <a:off x="5682303" y="3154152"/>
        <a:ext cx="1535922" cy="953652"/>
      </dsp:txXfrm>
    </dsp:sp>
    <dsp:sp modelId="{43231565-13D7-4CDB-B133-91198083C3BD}">
      <dsp:nvSpPr>
        <dsp:cNvPr id="0" name=""/>
        <dsp:cNvSpPr/>
      </dsp:nvSpPr>
      <dsp:spPr>
        <a:xfrm>
          <a:off x="6076360" y="1224139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C48CF-E673-408D-8DAF-2B53123424C6}">
      <dsp:nvSpPr>
        <dsp:cNvPr id="0" name=""/>
        <dsp:cNvSpPr/>
      </dsp:nvSpPr>
      <dsp:spPr>
        <a:xfrm>
          <a:off x="6253611" y="1392528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Информирование пользователя о составленной стратегии</a:t>
          </a:r>
          <a:endParaRPr lang="ru-RU" sz="1400" kern="1200" dirty="0"/>
        </a:p>
      </dsp:txBody>
      <dsp:txXfrm>
        <a:off x="6283280" y="1422197"/>
        <a:ext cx="1535922" cy="953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21E54-898D-407A-8783-F93FBE96B6C6}">
      <dsp:nvSpPr>
        <dsp:cNvPr id="0" name=""/>
        <dsp:cNvSpPr/>
      </dsp:nvSpPr>
      <dsp:spPr>
        <a:xfrm>
          <a:off x="5743735" y="3686169"/>
          <a:ext cx="629640" cy="706326"/>
        </a:xfrm>
        <a:custGeom>
          <a:avLst/>
          <a:gdLst/>
          <a:ahLst/>
          <a:cxnLst/>
          <a:rect l="0" t="0" r="0" b="0"/>
          <a:pathLst>
            <a:path>
              <a:moveTo>
                <a:pt x="629640" y="0"/>
              </a:moveTo>
              <a:lnTo>
                <a:pt x="629640" y="482654"/>
              </a:lnTo>
              <a:lnTo>
                <a:pt x="0" y="482654"/>
              </a:lnTo>
              <a:lnTo>
                <a:pt x="0" y="7063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5A6C0-A28A-4118-BD2F-44EE79121B8F}">
      <dsp:nvSpPr>
        <dsp:cNvPr id="0" name=""/>
        <dsp:cNvSpPr/>
      </dsp:nvSpPr>
      <dsp:spPr>
        <a:xfrm>
          <a:off x="3920342" y="1278316"/>
          <a:ext cx="2453033" cy="874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07"/>
              </a:lnTo>
              <a:lnTo>
                <a:pt x="2453033" y="651007"/>
              </a:lnTo>
              <a:lnTo>
                <a:pt x="2453033" y="87467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EE8D3-86C8-4B93-AF78-D74337FDAF59}">
      <dsp:nvSpPr>
        <dsp:cNvPr id="0" name=""/>
        <dsp:cNvSpPr/>
      </dsp:nvSpPr>
      <dsp:spPr>
        <a:xfrm>
          <a:off x="1423245" y="3694785"/>
          <a:ext cx="1080127" cy="69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7"/>
              </a:lnTo>
              <a:lnTo>
                <a:pt x="1080127" y="474037"/>
              </a:lnTo>
              <a:lnTo>
                <a:pt x="1080127" y="69770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1423245" y="1278316"/>
          <a:ext cx="2497097" cy="883295"/>
        </a:xfrm>
        <a:custGeom>
          <a:avLst/>
          <a:gdLst/>
          <a:ahLst/>
          <a:cxnLst/>
          <a:rect l="0" t="0" r="0" b="0"/>
          <a:pathLst>
            <a:path>
              <a:moveTo>
                <a:pt x="2497097" y="0"/>
              </a:moveTo>
              <a:lnTo>
                <a:pt x="2497097" y="659623"/>
              </a:lnTo>
              <a:lnTo>
                <a:pt x="0" y="659623"/>
              </a:lnTo>
              <a:lnTo>
                <a:pt x="0" y="88329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2713118" y="-254858"/>
          <a:ext cx="2414447" cy="153317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2981390" y="0"/>
          <a:ext cx="2414447" cy="1533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Уведомление пользователя</a:t>
          </a:r>
          <a:endParaRPr lang="ru-RU" sz="1800" b="1" kern="1200" dirty="0"/>
        </a:p>
      </dsp:txBody>
      <dsp:txXfrm>
        <a:off x="3026295" y="44905"/>
        <a:ext cx="2324637" cy="1443364"/>
      </dsp:txXfrm>
    </dsp:sp>
    <dsp:sp modelId="{27CEE2E3-5E62-42C0-A84B-5576C58C2B6C}">
      <dsp:nvSpPr>
        <dsp:cNvPr id="0" name=""/>
        <dsp:cNvSpPr/>
      </dsp:nvSpPr>
      <dsp:spPr>
        <a:xfrm>
          <a:off x="216021" y="2161611"/>
          <a:ext cx="2414447" cy="1533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484293" y="2416469"/>
          <a:ext cx="2414447" cy="1533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Информирование об изменении брокерского счёта</a:t>
          </a:r>
        </a:p>
      </dsp:txBody>
      <dsp:txXfrm>
        <a:off x="529198" y="2461374"/>
        <a:ext cx="2324637" cy="1443364"/>
      </dsp:txXfrm>
    </dsp:sp>
    <dsp:sp modelId="{BD7701F8-7753-49DE-8EE4-CB645E4D2462}">
      <dsp:nvSpPr>
        <dsp:cNvPr id="0" name=""/>
        <dsp:cNvSpPr/>
      </dsp:nvSpPr>
      <dsp:spPr>
        <a:xfrm>
          <a:off x="1296148" y="4392495"/>
          <a:ext cx="2414447" cy="1533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5D95AB-226F-4CFD-8340-01CAA13E6E8A}">
      <dsp:nvSpPr>
        <dsp:cNvPr id="0" name=""/>
        <dsp:cNvSpPr/>
      </dsp:nvSpPr>
      <dsp:spPr>
        <a:xfrm>
          <a:off x="1564420" y="4647354"/>
          <a:ext cx="2414447" cy="1533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Отправление пользователю </a:t>
          </a:r>
          <a:r>
            <a:rPr lang="en-US" sz="1800" kern="1200" dirty="0" smtClean="0"/>
            <a:t>push-</a:t>
          </a:r>
          <a:r>
            <a:rPr lang="ru-RU" sz="1800" kern="1200" dirty="0" smtClean="0"/>
            <a:t>уведомления/письма на почту</a:t>
          </a:r>
          <a:endParaRPr lang="ru-RU" sz="1800" kern="1200" dirty="0"/>
        </a:p>
      </dsp:txBody>
      <dsp:txXfrm>
        <a:off x="1609325" y="4692259"/>
        <a:ext cx="2324637" cy="1443364"/>
      </dsp:txXfrm>
    </dsp:sp>
    <dsp:sp modelId="{396225A0-E122-4046-8C20-8428A733C5E5}">
      <dsp:nvSpPr>
        <dsp:cNvPr id="0" name=""/>
        <dsp:cNvSpPr/>
      </dsp:nvSpPr>
      <dsp:spPr>
        <a:xfrm>
          <a:off x="5166152" y="2152995"/>
          <a:ext cx="2414447" cy="15331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96CD9-FD10-453A-8254-AF4BBF14DCAD}">
      <dsp:nvSpPr>
        <dsp:cNvPr id="0" name=""/>
        <dsp:cNvSpPr/>
      </dsp:nvSpPr>
      <dsp:spPr>
        <a:xfrm>
          <a:off x="5434424" y="2407853"/>
          <a:ext cx="2414447" cy="1533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Информирование об наступлении периода покупки/продажи ценных бумаг</a:t>
          </a:r>
          <a:endParaRPr lang="ru-RU" sz="1800" kern="1200" dirty="0"/>
        </a:p>
      </dsp:txBody>
      <dsp:txXfrm>
        <a:off x="5479329" y="2452758"/>
        <a:ext cx="2324637" cy="1443364"/>
      </dsp:txXfrm>
    </dsp:sp>
    <dsp:sp modelId="{4A39DD60-16E8-43AB-AF73-A025944C7E6B}">
      <dsp:nvSpPr>
        <dsp:cNvPr id="0" name=""/>
        <dsp:cNvSpPr/>
      </dsp:nvSpPr>
      <dsp:spPr>
        <a:xfrm>
          <a:off x="4536511" y="4392495"/>
          <a:ext cx="2414447" cy="1533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326D9-886B-4FAA-B08E-CE56C1582FBF}">
      <dsp:nvSpPr>
        <dsp:cNvPr id="0" name=""/>
        <dsp:cNvSpPr/>
      </dsp:nvSpPr>
      <dsp:spPr>
        <a:xfrm>
          <a:off x="4804783" y="4647354"/>
          <a:ext cx="2414447" cy="1533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Отправление пользователю </a:t>
          </a:r>
          <a:r>
            <a:rPr lang="en-US" sz="1800" kern="1200" dirty="0" smtClean="0"/>
            <a:t>push-</a:t>
          </a:r>
          <a:r>
            <a:rPr lang="ru-RU" sz="1800" kern="1200" dirty="0" smtClean="0"/>
            <a:t>уведомления/письма на почту</a:t>
          </a:r>
          <a:endParaRPr lang="ru-RU" sz="1800" kern="1200" dirty="0"/>
        </a:p>
      </dsp:txBody>
      <dsp:txXfrm>
        <a:off x="4849688" y="4692259"/>
        <a:ext cx="2324637" cy="1443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88228-23DB-495E-9EE0-F882512401D2}">
      <dsp:nvSpPr>
        <dsp:cNvPr id="0" name=""/>
        <dsp:cNvSpPr/>
      </dsp:nvSpPr>
      <dsp:spPr>
        <a:xfrm>
          <a:off x="5915267" y="2340394"/>
          <a:ext cx="715011" cy="209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067"/>
              </a:lnTo>
              <a:lnTo>
                <a:pt x="715011" y="1947067"/>
              </a:lnTo>
              <a:lnTo>
                <a:pt x="715011" y="2094850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49FF5-C7BA-475A-8FB6-FC1CB2850B5D}">
      <dsp:nvSpPr>
        <dsp:cNvPr id="0" name=""/>
        <dsp:cNvSpPr/>
      </dsp:nvSpPr>
      <dsp:spPr>
        <a:xfrm>
          <a:off x="3921731" y="844601"/>
          <a:ext cx="1993536" cy="482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019"/>
              </a:lnTo>
              <a:lnTo>
                <a:pt x="1993536" y="335019"/>
              </a:lnTo>
              <a:lnTo>
                <a:pt x="1993536" y="4828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3CCCD-A36E-4226-AA24-6233EC539085}">
      <dsp:nvSpPr>
        <dsp:cNvPr id="0" name=""/>
        <dsp:cNvSpPr/>
      </dsp:nvSpPr>
      <dsp:spPr>
        <a:xfrm>
          <a:off x="2597824" y="3965317"/>
          <a:ext cx="1296148" cy="469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44"/>
              </a:lnTo>
              <a:lnTo>
                <a:pt x="1296148" y="322144"/>
              </a:lnTo>
              <a:lnTo>
                <a:pt x="1296148" y="469928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C0F1A-04D7-4A80-924B-858887D6A42A}">
      <dsp:nvSpPr>
        <dsp:cNvPr id="0" name=""/>
        <dsp:cNvSpPr/>
      </dsp:nvSpPr>
      <dsp:spPr>
        <a:xfrm>
          <a:off x="2597824" y="2446454"/>
          <a:ext cx="1302258" cy="505872"/>
        </a:xfrm>
        <a:custGeom>
          <a:avLst/>
          <a:gdLst/>
          <a:ahLst/>
          <a:cxnLst/>
          <a:rect l="0" t="0" r="0" b="0"/>
          <a:pathLst>
            <a:path>
              <a:moveTo>
                <a:pt x="1302258" y="0"/>
              </a:moveTo>
              <a:lnTo>
                <a:pt x="1302258" y="358089"/>
              </a:lnTo>
              <a:lnTo>
                <a:pt x="0" y="358089"/>
              </a:lnTo>
              <a:lnTo>
                <a:pt x="0" y="505872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5A6C0-A28A-4118-BD2F-44EE79121B8F}">
      <dsp:nvSpPr>
        <dsp:cNvPr id="0" name=""/>
        <dsp:cNvSpPr/>
      </dsp:nvSpPr>
      <dsp:spPr>
        <a:xfrm>
          <a:off x="3854363" y="844601"/>
          <a:ext cx="91440" cy="588862"/>
        </a:xfrm>
        <a:custGeom>
          <a:avLst/>
          <a:gdLst/>
          <a:ahLst/>
          <a:cxnLst/>
          <a:rect l="0" t="0" r="0" b="0"/>
          <a:pathLst>
            <a:path>
              <a:moveTo>
                <a:pt x="67367" y="0"/>
              </a:moveTo>
              <a:lnTo>
                <a:pt x="67367" y="441079"/>
              </a:lnTo>
              <a:lnTo>
                <a:pt x="45720" y="441079"/>
              </a:lnTo>
              <a:lnTo>
                <a:pt x="45720" y="5888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1551697" y="844601"/>
          <a:ext cx="2370033" cy="482802"/>
        </a:xfrm>
        <a:custGeom>
          <a:avLst/>
          <a:gdLst/>
          <a:ahLst/>
          <a:cxnLst/>
          <a:rect l="0" t="0" r="0" b="0"/>
          <a:pathLst>
            <a:path>
              <a:moveTo>
                <a:pt x="2370033" y="0"/>
              </a:moveTo>
              <a:lnTo>
                <a:pt x="2370033" y="335019"/>
              </a:lnTo>
              <a:lnTo>
                <a:pt x="0" y="335019"/>
              </a:lnTo>
              <a:lnTo>
                <a:pt x="0" y="4828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3124101" y="-168388"/>
          <a:ext cx="1595260" cy="101299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3301352" y="0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Аналитика портфеля</a:t>
          </a:r>
          <a:endParaRPr lang="ru-RU" sz="1300" b="1" kern="1200" dirty="0"/>
        </a:p>
      </dsp:txBody>
      <dsp:txXfrm>
        <a:off x="3331021" y="29669"/>
        <a:ext cx="1535922" cy="953652"/>
      </dsp:txXfrm>
    </dsp:sp>
    <dsp:sp modelId="{27CEE2E3-5E62-42C0-A84B-5576C58C2B6C}">
      <dsp:nvSpPr>
        <dsp:cNvPr id="0" name=""/>
        <dsp:cNvSpPr/>
      </dsp:nvSpPr>
      <dsp:spPr>
        <a:xfrm>
          <a:off x="754067" y="1327404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931318" y="1495792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0" kern="1200" dirty="0" smtClean="0"/>
            <a:t>Контроль учёта покупки ценных бумаг</a:t>
          </a:r>
        </a:p>
      </dsp:txBody>
      <dsp:txXfrm>
        <a:off x="960987" y="1525461"/>
        <a:ext cx="1535922" cy="953652"/>
      </dsp:txXfrm>
    </dsp:sp>
    <dsp:sp modelId="{396225A0-E122-4046-8C20-8428A733C5E5}">
      <dsp:nvSpPr>
        <dsp:cNvPr id="0" name=""/>
        <dsp:cNvSpPr/>
      </dsp:nvSpPr>
      <dsp:spPr>
        <a:xfrm>
          <a:off x="3102453" y="1433464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96CD9-FD10-453A-8254-AF4BBF14DCAD}">
      <dsp:nvSpPr>
        <dsp:cNvPr id="0" name=""/>
        <dsp:cNvSpPr/>
      </dsp:nvSpPr>
      <dsp:spPr>
        <a:xfrm>
          <a:off x="3279704" y="1601852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Аналитика баланса портфеля</a:t>
          </a:r>
          <a:endParaRPr lang="ru-RU" sz="1300" kern="1200" dirty="0"/>
        </a:p>
      </dsp:txBody>
      <dsp:txXfrm>
        <a:off x="3309373" y="1631521"/>
        <a:ext cx="1535922" cy="953652"/>
      </dsp:txXfrm>
    </dsp:sp>
    <dsp:sp modelId="{371AC550-00F2-44B9-8A9E-FCE1A7832B33}">
      <dsp:nvSpPr>
        <dsp:cNvPr id="0" name=""/>
        <dsp:cNvSpPr/>
      </dsp:nvSpPr>
      <dsp:spPr>
        <a:xfrm>
          <a:off x="1800194" y="2952326"/>
          <a:ext cx="1595260" cy="1012990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CF560-C369-4758-BDAF-A7C5A0AA6043}">
      <dsp:nvSpPr>
        <dsp:cNvPr id="0" name=""/>
        <dsp:cNvSpPr/>
      </dsp:nvSpPr>
      <dsp:spPr>
        <a:xfrm>
          <a:off x="1977445" y="3120715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Выдача рекомендаций по операциям с ценными бумагами</a:t>
          </a:r>
          <a:endParaRPr lang="ru-RU" sz="1300" kern="1200" dirty="0"/>
        </a:p>
      </dsp:txBody>
      <dsp:txXfrm>
        <a:off x="2007114" y="3150384"/>
        <a:ext cx="1535922" cy="953652"/>
      </dsp:txXfrm>
    </dsp:sp>
    <dsp:sp modelId="{A12190F5-3759-4698-98A9-73C6384B2EBD}">
      <dsp:nvSpPr>
        <dsp:cNvPr id="0" name=""/>
        <dsp:cNvSpPr/>
      </dsp:nvSpPr>
      <dsp:spPr>
        <a:xfrm>
          <a:off x="3096343" y="4435245"/>
          <a:ext cx="1595260" cy="101299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6812FE-79E5-4D24-AA14-034F3900FD9A}">
      <dsp:nvSpPr>
        <dsp:cNvPr id="0" name=""/>
        <dsp:cNvSpPr/>
      </dsp:nvSpPr>
      <dsp:spPr>
        <a:xfrm>
          <a:off x="3273594" y="460363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Отправление на почту пользователя</a:t>
          </a:r>
          <a:endParaRPr lang="ru-RU" sz="1300" kern="1200" dirty="0"/>
        </a:p>
      </dsp:txBody>
      <dsp:txXfrm>
        <a:off x="3303263" y="4633302"/>
        <a:ext cx="1535922" cy="953652"/>
      </dsp:txXfrm>
    </dsp:sp>
    <dsp:sp modelId="{B7C55885-1993-43E7-B7B1-214D201B1E46}">
      <dsp:nvSpPr>
        <dsp:cNvPr id="0" name=""/>
        <dsp:cNvSpPr/>
      </dsp:nvSpPr>
      <dsp:spPr>
        <a:xfrm>
          <a:off x="5117637" y="1327404"/>
          <a:ext cx="1595260" cy="101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04700-AB70-49AC-B40D-0DF6227B9572}">
      <dsp:nvSpPr>
        <dsp:cNvPr id="0" name=""/>
        <dsp:cNvSpPr/>
      </dsp:nvSpPr>
      <dsp:spPr>
        <a:xfrm>
          <a:off x="5294888" y="1495792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и выгрузка отчётов</a:t>
          </a:r>
          <a:endParaRPr lang="ru-RU" sz="1300" kern="1200" dirty="0"/>
        </a:p>
      </dsp:txBody>
      <dsp:txXfrm>
        <a:off x="5324557" y="1525461"/>
        <a:ext cx="1535922" cy="953652"/>
      </dsp:txXfrm>
    </dsp:sp>
    <dsp:sp modelId="{6235EF2B-00CC-4912-A498-2A188847E4EC}">
      <dsp:nvSpPr>
        <dsp:cNvPr id="0" name=""/>
        <dsp:cNvSpPr/>
      </dsp:nvSpPr>
      <dsp:spPr>
        <a:xfrm>
          <a:off x="5832649" y="4435245"/>
          <a:ext cx="1595260" cy="101299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597C1-6C03-4EA0-A2CA-1E82BAAFAD56}">
      <dsp:nvSpPr>
        <dsp:cNvPr id="0" name=""/>
        <dsp:cNvSpPr/>
      </dsp:nvSpPr>
      <dsp:spPr>
        <a:xfrm>
          <a:off x="6009900" y="4603633"/>
          <a:ext cx="1595260" cy="1012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Отправление на почту пользователя</a:t>
          </a:r>
          <a:endParaRPr lang="ru-RU" sz="1300" kern="1200" dirty="0"/>
        </a:p>
      </dsp:txBody>
      <dsp:txXfrm>
        <a:off x="6039569" y="4633302"/>
        <a:ext cx="1535922" cy="953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74871-9C02-48DF-A302-B0FD17338850}">
      <dsp:nvSpPr>
        <dsp:cNvPr id="0" name=""/>
        <dsp:cNvSpPr/>
      </dsp:nvSpPr>
      <dsp:spPr>
        <a:xfrm>
          <a:off x="5763401" y="3941913"/>
          <a:ext cx="1015910" cy="582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769"/>
              </a:lnTo>
              <a:lnTo>
                <a:pt x="1015910" y="468769"/>
              </a:lnTo>
              <a:lnTo>
                <a:pt x="1015910" y="5825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3F914-686A-43AF-8EBC-52DE700B5176}">
      <dsp:nvSpPr>
        <dsp:cNvPr id="0" name=""/>
        <dsp:cNvSpPr/>
      </dsp:nvSpPr>
      <dsp:spPr>
        <a:xfrm>
          <a:off x="4722746" y="5304220"/>
          <a:ext cx="1026569" cy="383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972"/>
              </a:lnTo>
              <a:lnTo>
                <a:pt x="1026569" y="269972"/>
              </a:lnTo>
              <a:lnTo>
                <a:pt x="1026569" y="3837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24B1-6A53-436B-A8F5-9D150A8328E5}">
      <dsp:nvSpPr>
        <dsp:cNvPr id="0" name=""/>
        <dsp:cNvSpPr/>
      </dsp:nvSpPr>
      <dsp:spPr>
        <a:xfrm>
          <a:off x="3900761" y="5304220"/>
          <a:ext cx="821985" cy="383732"/>
        </a:xfrm>
        <a:custGeom>
          <a:avLst/>
          <a:gdLst/>
          <a:ahLst/>
          <a:cxnLst/>
          <a:rect l="0" t="0" r="0" b="0"/>
          <a:pathLst>
            <a:path>
              <a:moveTo>
                <a:pt x="821985" y="0"/>
              </a:moveTo>
              <a:lnTo>
                <a:pt x="821985" y="269972"/>
              </a:lnTo>
              <a:lnTo>
                <a:pt x="0" y="269972"/>
              </a:lnTo>
              <a:lnTo>
                <a:pt x="0" y="38373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6EB95-CE6B-41E2-A2AF-FD7C98DB4E50}">
      <dsp:nvSpPr>
        <dsp:cNvPr id="0" name=""/>
        <dsp:cNvSpPr/>
      </dsp:nvSpPr>
      <dsp:spPr>
        <a:xfrm>
          <a:off x="4722746" y="3941913"/>
          <a:ext cx="1040654" cy="582529"/>
        </a:xfrm>
        <a:custGeom>
          <a:avLst/>
          <a:gdLst/>
          <a:ahLst/>
          <a:cxnLst/>
          <a:rect l="0" t="0" r="0" b="0"/>
          <a:pathLst>
            <a:path>
              <a:moveTo>
                <a:pt x="1040654" y="0"/>
              </a:moveTo>
              <a:lnTo>
                <a:pt x="1040654" y="468769"/>
              </a:lnTo>
              <a:lnTo>
                <a:pt x="0" y="468769"/>
              </a:lnTo>
              <a:lnTo>
                <a:pt x="0" y="58252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D4C61-1F28-4A0F-B23D-C895993B4382}">
      <dsp:nvSpPr>
        <dsp:cNvPr id="0" name=""/>
        <dsp:cNvSpPr/>
      </dsp:nvSpPr>
      <dsp:spPr>
        <a:xfrm>
          <a:off x="5763401" y="2713649"/>
          <a:ext cx="196528" cy="448485"/>
        </a:xfrm>
        <a:custGeom>
          <a:avLst/>
          <a:gdLst/>
          <a:ahLst/>
          <a:cxnLst/>
          <a:rect l="0" t="0" r="0" b="0"/>
          <a:pathLst>
            <a:path>
              <a:moveTo>
                <a:pt x="196528" y="0"/>
              </a:moveTo>
              <a:lnTo>
                <a:pt x="196528" y="334725"/>
              </a:lnTo>
              <a:lnTo>
                <a:pt x="0" y="334725"/>
              </a:lnTo>
              <a:lnTo>
                <a:pt x="0" y="4484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E0BE9-328F-476D-B641-0C02615137D3}">
      <dsp:nvSpPr>
        <dsp:cNvPr id="0" name=""/>
        <dsp:cNvSpPr/>
      </dsp:nvSpPr>
      <dsp:spPr>
        <a:xfrm>
          <a:off x="5959929" y="1555465"/>
          <a:ext cx="312795" cy="378406"/>
        </a:xfrm>
        <a:custGeom>
          <a:avLst/>
          <a:gdLst/>
          <a:ahLst/>
          <a:cxnLst/>
          <a:rect l="0" t="0" r="0" b="0"/>
          <a:pathLst>
            <a:path>
              <a:moveTo>
                <a:pt x="312795" y="0"/>
              </a:moveTo>
              <a:lnTo>
                <a:pt x="312795" y="264646"/>
              </a:lnTo>
              <a:lnTo>
                <a:pt x="0" y="264646"/>
              </a:lnTo>
              <a:lnTo>
                <a:pt x="0" y="37840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DB444-0210-4589-B72C-D8EA7E343A4B}">
      <dsp:nvSpPr>
        <dsp:cNvPr id="0" name=""/>
        <dsp:cNvSpPr/>
      </dsp:nvSpPr>
      <dsp:spPr>
        <a:xfrm>
          <a:off x="4702588" y="650225"/>
          <a:ext cx="1570136" cy="125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2"/>
              </a:lnTo>
              <a:lnTo>
                <a:pt x="1570136" y="11702"/>
              </a:lnTo>
              <a:lnTo>
                <a:pt x="1570136" y="125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B8205-E57D-4F54-8054-72513B446058}">
      <dsp:nvSpPr>
        <dsp:cNvPr id="0" name=""/>
        <dsp:cNvSpPr/>
      </dsp:nvSpPr>
      <dsp:spPr>
        <a:xfrm>
          <a:off x="2912443" y="2863733"/>
          <a:ext cx="743983" cy="445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551"/>
              </a:lnTo>
              <a:lnTo>
                <a:pt x="743983" y="331551"/>
              </a:lnTo>
              <a:lnTo>
                <a:pt x="743983" y="4453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05F9-07F8-4B94-82DF-B34E772C084A}">
      <dsp:nvSpPr>
        <dsp:cNvPr id="0" name=""/>
        <dsp:cNvSpPr/>
      </dsp:nvSpPr>
      <dsp:spPr>
        <a:xfrm>
          <a:off x="1464069" y="4039712"/>
          <a:ext cx="806107" cy="1648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4479"/>
              </a:lnTo>
              <a:lnTo>
                <a:pt x="806107" y="1534479"/>
              </a:lnTo>
              <a:lnTo>
                <a:pt x="806107" y="16482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17596-77CF-42C9-81D8-665FB2EC17B0}">
      <dsp:nvSpPr>
        <dsp:cNvPr id="0" name=""/>
        <dsp:cNvSpPr/>
      </dsp:nvSpPr>
      <dsp:spPr>
        <a:xfrm>
          <a:off x="477554" y="4039712"/>
          <a:ext cx="986515" cy="1648239"/>
        </a:xfrm>
        <a:custGeom>
          <a:avLst/>
          <a:gdLst/>
          <a:ahLst/>
          <a:cxnLst/>
          <a:rect l="0" t="0" r="0" b="0"/>
          <a:pathLst>
            <a:path>
              <a:moveTo>
                <a:pt x="986515" y="0"/>
              </a:moveTo>
              <a:lnTo>
                <a:pt x="986515" y="1534479"/>
              </a:lnTo>
              <a:lnTo>
                <a:pt x="0" y="1534479"/>
              </a:lnTo>
              <a:lnTo>
                <a:pt x="0" y="164823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B8DAA-08DA-4100-994A-3609A5F2BA18}">
      <dsp:nvSpPr>
        <dsp:cNvPr id="0" name=""/>
        <dsp:cNvSpPr/>
      </dsp:nvSpPr>
      <dsp:spPr>
        <a:xfrm>
          <a:off x="1464069" y="2863733"/>
          <a:ext cx="1448374" cy="396201"/>
        </a:xfrm>
        <a:custGeom>
          <a:avLst/>
          <a:gdLst/>
          <a:ahLst/>
          <a:cxnLst/>
          <a:rect l="0" t="0" r="0" b="0"/>
          <a:pathLst>
            <a:path>
              <a:moveTo>
                <a:pt x="1448374" y="0"/>
              </a:moveTo>
              <a:lnTo>
                <a:pt x="1448374" y="282441"/>
              </a:lnTo>
              <a:lnTo>
                <a:pt x="0" y="282441"/>
              </a:lnTo>
              <a:lnTo>
                <a:pt x="0" y="3962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65E40-A85C-4EC8-B379-6FB378390BAC}">
      <dsp:nvSpPr>
        <dsp:cNvPr id="0" name=""/>
        <dsp:cNvSpPr/>
      </dsp:nvSpPr>
      <dsp:spPr>
        <a:xfrm>
          <a:off x="2866723" y="1555465"/>
          <a:ext cx="91440" cy="528490"/>
        </a:xfrm>
        <a:custGeom>
          <a:avLst/>
          <a:gdLst/>
          <a:ahLst/>
          <a:cxnLst/>
          <a:rect l="0" t="0" r="0" b="0"/>
          <a:pathLst>
            <a:path>
              <a:moveTo>
                <a:pt x="84672" y="0"/>
              </a:moveTo>
              <a:lnTo>
                <a:pt x="84672" y="414730"/>
              </a:lnTo>
              <a:lnTo>
                <a:pt x="45720" y="414730"/>
              </a:lnTo>
              <a:lnTo>
                <a:pt x="45720" y="52849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2951396" y="650225"/>
          <a:ext cx="1751192" cy="125462"/>
        </a:xfrm>
        <a:custGeom>
          <a:avLst/>
          <a:gdLst/>
          <a:ahLst/>
          <a:cxnLst/>
          <a:rect l="0" t="0" r="0" b="0"/>
          <a:pathLst>
            <a:path>
              <a:moveTo>
                <a:pt x="1751192" y="0"/>
              </a:moveTo>
              <a:lnTo>
                <a:pt x="1751192" y="11702"/>
              </a:lnTo>
              <a:lnTo>
                <a:pt x="0" y="11702"/>
              </a:lnTo>
              <a:lnTo>
                <a:pt x="0" y="125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4088590" y="-129552"/>
          <a:ext cx="1227996" cy="779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4225034" y="69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1" kern="1200" dirty="0" smtClean="0"/>
            <a:t>Регистрация пользователя</a:t>
          </a:r>
          <a:endParaRPr lang="ru-RU" sz="900" b="1" kern="1200" dirty="0"/>
        </a:p>
      </dsp:txBody>
      <dsp:txXfrm>
        <a:off x="4247873" y="22908"/>
        <a:ext cx="1182318" cy="734099"/>
      </dsp:txXfrm>
    </dsp:sp>
    <dsp:sp modelId="{27CEE2E3-5E62-42C0-A84B-5576C58C2B6C}">
      <dsp:nvSpPr>
        <dsp:cNvPr id="0" name=""/>
        <dsp:cNvSpPr/>
      </dsp:nvSpPr>
      <dsp:spPr>
        <a:xfrm>
          <a:off x="2337397" y="775687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2473841" y="905309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b="0" kern="1200" dirty="0" smtClean="0"/>
            <a:t>авторизация</a:t>
          </a:r>
        </a:p>
      </dsp:txBody>
      <dsp:txXfrm>
        <a:off x="2496680" y="928148"/>
        <a:ext cx="1182318" cy="734099"/>
      </dsp:txXfrm>
    </dsp:sp>
    <dsp:sp modelId="{D93FF0E3-ACB4-47A5-BD7E-4FD2F7121F88}">
      <dsp:nvSpPr>
        <dsp:cNvPr id="0" name=""/>
        <dsp:cNvSpPr/>
      </dsp:nvSpPr>
      <dsp:spPr>
        <a:xfrm>
          <a:off x="2298445" y="2083955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29C92-E209-497C-95C7-57C237AA33BE}">
      <dsp:nvSpPr>
        <dsp:cNvPr id="0" name=""/>
        <dsp:cNvSpPr/>
      </dsp:nvSpPr>
      <dsp:spPr>
        <a:xfrm>
          <a:off x="2434889" y="2213577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Проверка существования пользователя</a:t>
          </a:r>
          <a:endParaRPr lang="ru-RU" sz="900" kern="1200" dirty="0"/>
        </a:p>
      </dsp:txBody>
      <dsp:txXfrm>
        <a:off x="2457728" y="2236416"/>
        <a:ext cx="1182318" cy="734099"/>
      </dsp:txXfrm>
    </dsp:sp>
    <dsp:sp modelId="{72499639-5148-4D21-9978-841B775C80F2}">
      <dsp:nvSpPr>
        <dsp:cNvPr id="0" name=""/>
        <dsp:cNvSpPr/>
      </dsp:nvSpPr>
      <dsp:spPr>
        <a:xfrm>
          <a:off x="850071" y="3259935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99FB59-172E-48BF-96E7-5FE9CF577571}">
      <dsp:nvSpPr>
        <dsp:cNvPr id="0" name=""/>
        <dsp:cNvSpPr/>
      </dsp:nvSpPr>
      <dsp:spPr>
        <a:xfrm>
          <a:off x="986515" y="3389556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Доступ разрешён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вход</a:t>
          </a:r>
          <a:endParaRPr lang="ru-RU" sz="900" kern="1200" dirty="0"/>
        </a:p>
      </dsp:txBody>
      <dsp:txXfrm>
        <a:off x="1009354" y="3412395"/>
        <a:ext cx="1182318" cy="734099"/>
      </dsp:txXfrm>
    </dsp:sp>
    <dsp:sp modelId="{8E33D6DF-3BCD-43C4-B869-36BBBE53B003}">
      <dsp:nvSpPr>
        <dsp:cNvPr id="0" name=""/>
        <dsp:cNvSpPr/>
      </dsp:nvSpPr>
      <dsp:spPr>
        <a:xfrm>
          <a:off x="-136444" y="5687952"/>
          <a:ext cx="1227996" cy="77977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9514C9-F699-4BF7-93DA-42667194ABBF}">
      <dsp:nvSpPr>
        <dsp:cNvPr id="0" name=""/>
        <dsp:cNvSpPr/>
      </dsp:nvSpPr>
      <dsp:spPr>
        <a:xfrm>
          <a:off x="0" y="581757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Инструктирование пользователя о работе с программой</a:t>
          </a:r>
          <a:endParaRPr lang="ru-RU" sz="900" kern="1200" dirty="0"/>
        </a:p>
      </dsp:txBody>
      <dsp:txXfrm>
        <a:off x="22839" y="5840413"/>
        <a:ext cx="1182318" cy="734099"/>
      </dsp:txXfrm>
    </dsp:sp>
    <dsp:sp modelId="{B522F7C0-491F-402A-9AF3-B42643640B61}">
      <dsp:nvSpPr>
        <dsp:cNvPr id="0" name=""/>
        <dsp:cNvSpPr/>
      </dsp:nvSpPr>
      <dsp:spPr>
        <a:xfrm>
          <a:off x="1656179" y="5687952"/>
          <a:ext cx="1227996" cy="77977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0035B-7B22-447D-9493-C144EEB12B01}">
      <dsp:nvSpPr>
        <dsp:cNvPr id="0" name=""/>
        <dsp:cNvSpPr/>
      </dsp:nvSpPr>
      <dsp:spPr>
        <a:xfrm>
          <a:off x="1792623" y="581757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Предупреждение о рисках и согласие на продолжение использования</a:t>
          </a:r>
          <a:endParaRPr lang="ru-RU" sz="900" kern="1200" dirty="0"/>
        </a:p>
      </dsp:txBody>
      <dsp:txXfrm>
        <a:off x="1815462" y="5840413"/>
        <a:ext cx="1182318" cy="734099"/>
      </dsp:txXfrm>
    </dsp:sp>
    <dsp:sp modelId="{E246CFF8-9A60-459C-8794-E4043AF71FC5}">
      <dsp:nvSpPr>
        <dsp:cNvPr id="0" name=""/>
        <dsp:cNvSpPr/>
      </dsp:nvSpPr>
      <dsp:spPr>
        <a:xfrm>
          <a:off x="3042428" y="3309045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D0184-60A1-4D38-A39E-AE87B8C1BDC1}">
      <dsp:nvSpPr>
        <dsp:cNvPr id="0" name=""/>
        <dsp:cNvSpPr/>
      </dsp:nvSpPr>
      <dsp:spPr>
        <a:xfrm>
          <a:off x="3178872" y="3438667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Доступ запрещён</a:t>
          </a:r>
        </a:p>
      </dsp:txBody>
      <dsp:txXfrm>
        <a:off x="3201711" y="3461506"/>
        <a:ext cx="1182318" cy="734099"/>
      </dsp:txXfrm>
    </dsp:sp>
    <dsp:sp modelId="{2FBFDB51-BDB3-4928-A689-3399C818CE5B}">
      <dsp:nvSpPr>
        <dsp:cNvPr id="0" name=""/>
        <dsp:cNvSpPr/>
      </dsp:nvSpPr>
      <dsp:spPr>
        <a:xfrm>
          <a:off x="5658727" y="775687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BE3CAA-703E-42FD-B25F-E4EF9C2B411F}">
      <dsp:nvSpPr>
        <dsp:cNvPr id="0" name=""/>
        <dsp:cNvSpPr/>
      </dsp:nvSpPr>
      <dsp:spPr>
        <a:xfrm>
          <a:off x="5795171" y="905309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Регистрация нового пользователя</a:t>
          </a:r>
          <a:endParaRPr lang="ru-RU" sz="900" kern="1200" dirty="0"/>
        </a:p>
      </dsp:txBody>
      <dsp:txXfrm>
        <a:off x="5818010" y="928148"/>
        <a:ext cx="1182318" cy="734099"/>
      </dsp:txXfrm>
    </dsp:sp>
    <dsp:sp modelId="{15A818F3-249C-4ED6-A601-0F90C1933D33}">
      <dsp:nvSpPr>
        <dsp:cNvPr id="0" name=""/>
        <dsp:cNvSpPr/>
      </dsp:nvSpPr>
      <dsp:spPr>
        <a:xfrm>
          <a:off x="5345931" y="1933872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A7DA6B-CF21-43C1-BFDE-E4B5F6C44EDC}">
      <dsp:nvSpPr>
        <dsp:cNvPr id="0" name=""/>
        <dsp:cNvSpPr/>
      </dsp:nvSpPr>
      <dsp:spPr>
        <a:xfrm>
          <a:off x="5482375" y="206349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Добавление и хранение данных о пользователи (доход</a:t>
          </a:r>
          <a:r>
            <a:rPr lang="en-US" sz="900" kern="1200" dirty="0" smtClean="0"/>
            <a:t>,</a:t>
          </a:r>
          <a:r>
            <a:rPr lang="ru-RU" sz="900" kern="1200" dirty="0" smtClean="0"/>
            <a:t> логин</a:t>
          </a:r>
          <a:r>
            <a:rPr lang="en-US" sz="900" kern="1200" dirty="0" smtClean="0"/>
            <a:t>,</a:t>
          </a:r>
          <a:r>
            <a:rPr lang="ru-RU" sz="900" kern="1200" dirty="0" smtClean="0"/>
            <a:t> пароль)</a:t>
          </a:r>
          <a:endParaRPr lang="ru-RU" sz="900" kern="1200" dirty="0"/>
        </a:p>
      </dsp:txBody>
      <dsp:txXfrm>
        <a:off x="5505214" y="2086333"/>
        <a:ext cx="1182318" cy="734099"/>
      </dsp:txXfrm>
    </dsp:sp>
    <dsp:sp modelId="{8A67EFD3-9030-4279-A6BD-839AE9374732}">
      <dsp:nvSpPr>
        <dsp:cNvPr id="0" name=""/>
        <dsp:cNvSpPr/>
      </dsp:nvSpPr>
      <dsp:spPr>
        <a:xfrm>
          <a:off x="5149403" y="3162135"/>
          <a:ext cx="1227996" cy="779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CDD9F3-A137-45B5-BF33-F8E659F8DF2F}">
      <dsp:nvSpPr>
        <dsp:cNvPr id="0" name=""/>
        <dsp:cNvSpPr/>
      </dsp:nvSpPr>
      <dsp:spPr>
        <a:xfrm>
          <a:off x="5285847" y="3291757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Проверка корректности введённых данных</a:t>
          </a:r>
          <a:endParaRPr lang="ru-RU" sz="900" kern="1200" dirty="0"/>
        </a:p>
      </dsp:txBody>
      <dsp:txXfrm>
        <a:off x="5308686" y="3314596"/>
        <a:ext cx="1182318" cy="734099"/>
      </dsp:txXfrm>
    </dsp:sp>
    <dsp:sp modelId="{F3B86F35-4731-42B2-8E4E-3EB051E21EC7}">
      <dsp:nvSpPr>
        <dsp:cNvPr id="0" name=""/>
        <dsp:cNvSpPr/>
      </dsp:nvSpPr>
      <dsp:spPr>
        <a:xfrm>
          <a:off x="4108748" y="4524442"/>
          <a:ext cx="1227996" cy="7797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CC9B5-2625-41A3-9B64-4A5D69346851}">
      <dsp:nvSpPr>
        <dsp:cNvPr id="0" name=""/>
        <dsp:cNvSpPr/>
      </dsp:nvSpPr>
      <dsp:spPr>
        <a:xfrm>
          <a:off x="4245192" y="465406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Доступ разрешён вход</a:t>
          </a:r>
          <a:endParaRPr lang="ru-RU" sz="900" kern="1200" dirty="0"/>
        </a:p>
      </dsp:txBody>
      <dsp:txXfrm>
        <a:off x="4268031" y="4676903"/>
        <a:ext cx="1182318" cy="734099"/>
      </dsp:txXfrm>
    </dsp:sp>
    <dsp:sp modelId="{7BAD8B6D-F5F2-4AC1-9640-AB7D18238340}">
      <dsp:nvSpPr>
        <dsp:cNvPr id="0" name=""/>
        <dsp:cNvSpPr/>
      </dsp:nvSpPr>
      <dsp:spPr>
        <a:xfrm>
          <a:off x="3286763" y="5687952"/>
          <a:ext cx="1227996" cy="779777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74C90-1A39-4D96-9938-8B7C8FEE5A03}">
      <dsp:nvSpPr>
        <dsp:cNvPr id="0" name=""/>
        <dsp:cNvSpPr/>
      </dsp:nvSpPr>
      <dsp:spPr>
        <a:xfrm>
          <a:off x="3423207" y="581757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Инструктирование пользователя о работе с программой</a:t>
          </a:r>
          <a:endParaRPr lang="ru-RU" sz="900" kern="1200" dirty="0"/>
        </a:p>
      </dsp:txBody>
      <dsp:txXfrm>
        <a:off x="3446046" y="5840413"/>
        <a:ext cx="1182318" cy="734099"/>
      </dsp:txXfrm>
    </dsp:sp>
    <dsp:sp modelId="{D195AA23-5D61-440E-82F3-8021CDCB9437}">
      <dsp:nvSpPr>
        <dsp:cNvPr id="0" name=""/>
        <dsp:cNvSpPr/>
      </dsp:nvSpPr>
      <dsp:spPr>
        <a:xfrm>
          <a:off x="5135318" y="5687952"/>
          <a:ext cx="1227996" cy="779777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78AF13-BE02-44CD-AC4A-68B77658C086}">
      <dsp:nvSpPr>
        <dsp:cNvPr id="0" name=""/>
        <dsp:cNvSpPr/>
      </dsp:nvSpPr>
      <dsp:spPr>
        <a:xfrm>
          <a:off x="5271762" y="581757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Предупреждение о рисках и согласие на продолжение использования</a:t>
          </a:r>
          <a:endParaRPr lang="ru-RU" sz="900" kern="1200" dirty="0"/>
        </a:p>
      </dsp:txBody>
      <dsp:txXfrm>
        <a:off x="5294601" y="5840413"/>
        <a:ext cx="1182318" cy="734099"/>
      </dsp:txXfrm>
    </dsp:sp>
    <dsp:sp modelId="{EF6C5256-7BD1-4FB8-854E-D8814A56F60C}">
      <dsp:nvSpPr>
        <dsp:cNvPr id="0" name=""/>
        <dsp:cNvSpPr/>
      </dsp:nvSpPr>
      <dsp:spPr>
        <a:xfrm>
          <a:off x="6165313" y="4524442"/>
          <a:ext cx="1227996" cy="779777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DC52D0-CD13-48B8-827C-BB0FE54E7847}">
      <dsp:nvSpPr>
        <dsp:cNvPr id="0" name=""/>
        <dsp:cNvSpPr/>
      </dsp:nvSpPr>
      <dsp:spPr>
        <a:xfrm>
          <a:off x="6301757" y="4654064"/>
          <a:ext cx="1227996" cy="779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Доступ запрещён</a:t>
          </a:r>
        </a:p>
      </dsp:txBody>
      <dsp:txXfrm>
        <a:off x="6324596" y="4676903"/>
        <a:ext cx="1182318" cy="734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1B318-712F-4DCB-90A4-E0974ED2220C}">
      <dsp:nvSpPr>
        <dsp:cNvPr id="0" name=""/>
        <dsp:cNvSpPr/>
      </dsp:nvSpPr>
      <dsp:spPr>
        <a:xfrm>
          <a:off x="4087470" y="1793705"/>
          <a:ext cx="2770908" cy="172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59"/>
              </a:lnTo>
              <a:lnTo>
                <a:pt x="2770908" y="65359"/>
              </a:lnTo>
              <a:lnTo>
                <a:pt x="2770908" y="1724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D8952-4EC9-4A5F-AA07-D82613BCF0C3}">
      <dsp:nvSpPr>
        <dsp:cNvPr id="0" name=""/>
        <dsp:cNvSpPr/>
      </dsp:nvSpPr>
      <dsp:spPr>
        <a:xfrm>
          <a:off x="4087470" y="1793705"/>
          <a:ext cx="1029009" cy="288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824"/>
              </a:lnTo>
              <a:lnTo>
                <a:pt x="1029009" y="181824"/>
              </a:lnTo>
              <a:lnTo>
                <a:pt x="1029009" y="28894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477F3-B154-4632-9E63-0482C13E2A91}">
      <dsp:nvSpPr>
        <dsp:cNvPr id="0" name=""/>
        <dsp:cNvSpPr/>
      </dsp:nvSpPr>
      <dsp:spPr>
        <a:xfrm>
          <a:off x="4087470" y="1793705"/>
          <a:ext cx="778776" cy="1743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572"/>
              </a:lnTo>
              <a:lnTo>
                <a:pt x="778776" y="1636572"/>
              </a:lnTo>
              <a:lnTo>
                <a:pt x="778776" y="17436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663E5-ADAC-40E9-BCA9-5BF23A15C443}">
      <dsp:nvSpPr>
        <dsp:cNvPr id="0" name=""/>
        <dsp:cNvSpPr/>
      </dsp:nvSpPr>
      <dsp:spPr>
        <a:xfrm>
          <a:off x="3436681" y="1793705"/>
          <a:ext cx="650788" cy="1743689"/>
        </a:xfrm>
        <a:custGeom>
          <a:avLst/>
          <a:gdLst/>
          <a:ahLst/>
          <a:cxnLst/>
          <a:rect l="0" t="0" r="0" b="0"/>
          <a:pathLst>
            <a:path>
              <a:moveTo>
                <a:pt x="650788" y="0"/>
              </a:moveTo>
              <a:lnTo>
                <a:pt x="650788" y="1636572"/>
              </a:lnTo>
              <a:lnTo>
                <a:pt x="0" y="1636572"/>
              </a:lnTo>
              <a:lnTo>
                <a:pt x="0" y="17436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02906-0DB9-4620-B6FE-1EE7DC945AD6}">
      <dsp:nvSpPr>
        <dsp:cNvPr id="0" name=""/>
        <dsp:cNvSpPr/>
      </dsp:nvSpPr>
      <dsp:spPr>
        <a:xfrm>
          <a:off x="1864154" y="1793705"/>
          <a:ext cx="2223316" cy="1743689"/>
        </a:xfrm>
        <a:custGeom>
          <a:avLst/>
          <a:gdLst/>
          <a:ahLst/>
          <a:cxnLst/>
          <a:rect l="0" t="0" r="0" b="0"/>
          <a:pathLst>
            <a:path>
              <a:moveTo>
                <a:pt x="2223316" y="0"/>
              </a:moveTo>
              <a:lnTo>
                <a:pt x="2223316" y="1636572"/>
              </a:lnTo>
              <a:lnTo>
                <a:pt x="0" y="1636572"/>
              </a:lnTo>
              <a:lnTo>
                <a:pt x="0" y="17436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039A7-0125-4988-B43B-5B96166B0A26}">
      <dsp:nvSpPr>
        <dsp:cNvPr id="0" name=""/>
        <dsp:cNvSpPr/>
      </dsp:nvSpPr>
      <dsp:spPr>
        <a:xfrm>
          <a:off x="449663" y="1793705"/>
          <a:ext cx="3637807" cy="1743689"/>
        </a:xfrm>
        <a:custGeom>
          <a:avLst/>
          <a:gdLst/>
          <a:ahLst/>
          <a:cxnLst/>
          <a:rect l="0" t="0" r="0" b="0"/>
          <a:pathLst>
            <a:path>
              <a:moveTo>
                <a:pt x="3637807" y="0"/>
              </a:moveTo>
              <a:lnTo>
                <a:pt x="3637807" y="1636572"/>
              </a:lnTo>
              <a:lnTo>
                <a:pt x="0" y="1636572"/>
              </a:lnTo>
              <a:lnTo>
                <a:pt x="0" y="17436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1157-BAF1-493C-AE70-23DFEA49FD19}">
      <dsp:nvSpPr>
        <dsp:cNvPr id="0" name=""/>
        <dsp:cNvSpPr/>
      </dsp:nvSpPr>
      <dsp:spPr>
        <a:xfrm>
          <a:off x="3509332" y="1059470"/>
          <a:ext cx="1156276" cy="73423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AEF2B-201F-467D-8B07-9EF8ACF81A27}">
      <dsp:nvSpPr>
        <dsp:cNvPr id="0" name=""/>
        <dsp:cNvSpPr/>
      </dsp:nvSpPr>
      <dsp:spPr>
        <a:xfrm>
          <a:off x="3637807" y="1181521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настройки</a:t>
          </a:r>
          <a:endParaRPr lang="ru-RU" sz="1300" b="1" kern="1200" dirty="0"/>
        </a:p>
      </dsp:txBody>
      <dsp:txXfrm>
        <a:off x="3659312" y="1203026"/>
        <a:ext cx="1113266" cy="691225"/>
      </dsp:txXfrm>
    </dsp:sp>
    <dsp:sp modelId="{27CEE2E3-5E62-42C0-A84B-5576C58C2B6C}">
      <dsp:nvSpPr>
        <dsp:cNvPr id="0" name=""/>
        <dsp:cNvSpPr/>
      </dsp:nvSpPr>
      <dsp:spPr>
        <a:xfrm>
          <a:off x="-128475" y="3537395"/>
          <a:ext cx="1156276" cy="734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A332B-1EB2-46F0-A977-B7F3405CEFFE}">
      <dsp:nvSpPr>
        <dsp:cNvPr id="0" name=""/>
        <dsp:cNvSpPr/>
      </dsp:nvSpPr>
      <dsp:spPr>
        <a:xfrm>
          <a:off x="0" y="3659446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0" kern="1200" dirty="0" smtClean="0"/>
            <a:t>Установка баланса пользователя</a:t>
          </a:r>
        </a:p>
      </dsp:txBody>
      <dsp:txXfrm>
        <a:off x="21505" y="3680951"/>
        <a:ext cx="1113266" cy="691225"/>
      </dsp:txXfrm>
    </dsp:sp>
    <dsp:sp modelId="{F3F3E953-9460-4592-8E57-F99D20C14855}">
      <dsp:nvSpPr>
        <dsp:cNvPr id="0" name=""/>
        <dsp:cNvSpPr/>
      </dsp:nvSpPr>
      <dsp:spPr>
        <a:xfrm>
          <a:off x="1286015" y="3537395"/>
          <a:ext cx="1156276" cy="734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FC635-CD79-436D-800F-CFC827E28965}">
      <dsp:nvSpPr>
        <dsp:cNvPr id="0" name=""/>
        <dsp:cNvSpPr/>
      </dsp:nvSpPr>
      <dsp:spPr>
        <a:xfrm>
          <a:off x="1414491" y="3659446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err="1" smtClean="0"/>
            <a:t>вкл</a:t>
          </a:r>
          <a:r>
            <a:rPr lang="ru-RU" sz="1300" kern="1200" dirty="0" smtClean="0"/>
            <a:t>/</a:t>
          </a:r>
          <a:r>
            <a:rPr lang="ru-RU" sz="1300" kern="1200" dirty="0" err="1" smtClean="0"/>
            <a:t>выкл</a:t>
          </a:r>
          <a:r>
            <a:rPr lang="ru-RU" sz="1300" kern="1200" dirty="0" smtClean="0"/>
            <a:t> уведомлений</a:t>
          </a:r>
          <a:endParaRPr lang="ru-RU" sz="1300" kern="1200" dirty="0"/>
        </a:p>
      </dsp:txBody>
      <dsp:txXfrm>
        <a:off x="1435996" y="3680951"/>
        <a:ext cx="1113266" cy="691225"/>
      </dsp:txXfrm>
    </dsp:sp>
    <dsp:sp modelId="{9392BAF3-59F4-4944-92B0-D07ABC324591}">
      <dsp:nvSpPr>
        <dsp:cNvPr id="0" name=""/>
        <dsp:cNvSpPr/>
      </dsp:nvSpPr>
      <dsp:spPr>
        <a:xfrm>
          <a:off x="2858543" y="3537395"/>
          <a:ext cx="1156276" cy="734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92180-D4B9-429B-887E-E108B4AEA1CD}">
      <dsp:nvSpPr>
        <dsp:cNvPr id="0" name=""/>
        <dsp:cNvSpPr/>
      </dsp:nvSpPr>
      <dsp:spPr>
        <a:xfrm>
          <a:off x="2987018" y="3659446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Выбор валюты</a:t>
          </a:r>
          <a:endParaRPr lang="ru-RU" sz="1300" kern="1200" dirty="0"/>
        </a:p>
      </dsp:txBody>
      <dsp:txXfrm>
        <a:off x="3008523" y="3680951"/>
        <a:ext cx="1113266" cy="691225"/>
      </dsp:txXfrm>
    </dsp:sp>
    <dsp:sp modelId="{529E3413-BA43-4047-A1B1-7FE7FC21EBC1}">
      <dsp:nvSpPr>
        <dsp:cNvPr id="0" name=""/>
        <dsp:cNvSpPr/>
      </dsp:nvSpPr>
      <dsp:spPr>
        <a:xfrm>
          <a:off x="4288108" y="3537395"/>
          <a:ext cx="1156276" cy="734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97D0D7-915B-44A6-B890-68C30E58E262}">
      <dsp:nvSpPr>
        <dsp:cNvPr id="0" name=""/>
        <dsp:cNvSpPr/>
      </dsp:nvSpPr>
      <dsp:spPr>
        <a:xfrm>
          <a:off x="4416584" y="3659446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Частота закупки бумаг</a:t>
          </a:r>
          <a:endParaRPr lang="ru-RU" sz="1300" kern="1200" dirty="0"/>
        </a:p>
      </dsp:txBody>
      <dsp:txXfrm>
        <a:off x="4438089" y="3680951"/>
        <a:ext cx="1113266" cy="691225"/>
      </dsp:txXfrm>
    </dsp:sp>
    <dsp:sp modelId="{E8B95AF0-87B2-48B6-9D07-708D9BA87056}">
      <dsp:nvSpPr>
        <dsp:cNvPr id="0" name=""/>
        <dsp:cNvSpPr/>
      </dsp:nvSpPr>
      <dsp:spPr>
        <a:xfrm>
          <a:off x="4538341" y="2082646"/>
          <a:ext cx="1156276" cy="73423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B7003D-E979-4280-A8A6-3CD77D922EE9}">
      <dsp:nvSpPr>
        <dsp:cNvPr id="0" name=""/>
        <dsp:cNvSpPr/>
      </dsp:nvSpPr>
      <dsp:spPr>
        <a:xfrm>
          <a:off x="4666816" y="2204697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Подключение базы данных</a:t>
          </a:r>
          <a:endParaRPr lang="ru-RU" sz="1300" kern="1200" dirty="0"/>
        </a:p>
      </dsp:txBody>
      <dsp:txXfrm>
        <a:off x="4688321" y="2226202"/>
        <a:ext cx="1113266" cy="691225"/>
      </dsp:txXfrm>
    </dsp:sp>
    <dsp:sp modelId="{768279D8-FEDE-4298-91A6-2135DC8BE68F}">
      <dsp:nvSpPr>
        <dsp:cNvPr id="0" name=""/>
        <dsp:cNvSpPr/>
      </dsp:nvSpPr>
      <dsp:spPr>
        <a:xfrm>
          <a:off x="6280240" y="1966181"/>
          <a:ext cx="1156276" cy="734235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F6837-BA31-4804-A44F-66FFFAF5D3FF}">
      <dsp:nvSpPr>
        <dsp:cNvPr id="0" name=""/>
        <dsp:cNvSpPr/>
      </dsp:nvSpPr>
      <dsp:spPr>
        <a:xfrm>
          <a:off x="6408715" y="2088233"/>
          <a:ext cx="1156276" cy="7342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Установка на сервер</a:t>
          </a:r>
          <a:endParaRPr lang="ru-RU" sz="1300" kern="1200" dirty="0"/>
        </a:p>
      </dsp:txBody>
      <dsp:txXfrm>
        <a:off x="6430220" y="2109738"/>
        <a:ext cx="1113266" cy="691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6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2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9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7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6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2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7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100000">
              <a:srgbClr val="21D6E0"/>
            </a:gs>
            <a:gs pos="38736">
              <a:srgbClr val="01A0D2"/>
            </a:gs>
            <a:gs pos="22092">
              <a:srgbClr val="01B6C0"/>
            </a:gs>
            <a:gs pos="100000">
              <a:srgbClr val="01ADC7"/>
            </a:gs>
            <a:gs pos="78758">
              <a:srgbClr val="11AFE3">
                <a:lumMod val="90000"/>
                <a:lumOff val="10000"/>
              </a:srgbClr>
            </a:gs>
            <a:gs pos="57000">
              <a:srgbClr val="0087E6"/>
            </a:gs>
            <a:gs pos="100000">
              <a:srgbClr val="005CB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2525-8A3B-4A65-8272-673B563CB9D3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E6EB-6CC3-4BE8-8FA8-71CC53661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0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41425139"/>
              </p:ext>
            </p:extLst>
          </p:nvPr>
        </p:nvGraphicFramePr>
        <p:xfrm>
          <a:off x="-684584" y="260648"/>
          <a:ext cx="77724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445224"/>
            <a:ext cx="6768752" cy="1203920"/>
          </a:xfrm>
          <a:noFill/>
          <a:ln>
            <a:noFill/>
          </a:ln>
          <a:effectLst>
            <a:glow rad="1905000">
              <a:schemeClr val="accent1">
                <a:satMod val="175000"/>
                <a:alpha val="14000"/>
              </a:schemeClr>
            </a:glow>
            <a:outerShdw blurRad="50800" dist="38100" dir="19860000" algn="bl" rotWithShape="0">
              <a:prstClr val="black">
                <a:alpha val="13000"/>
              </a:prstClr>
            </a:outerShdw>
            <a:softEdge rad="74930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rmAutofit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Артём Бровкин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Дмитрий Курочкин</a:t>
            </a:r>
            <a:endParaRPr lang="ru-RU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Тимофей Цвирко</a:t>
            </a:r>
            <a:r>
              <a:rPr lang="en-US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 Артём Каличенко</a:t>
            </a:r>
            <a:endParaRPr lang="ru-RU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52" name="Picture 28" descr="https://www.vippng.com/png/full/366-3667410_24-money-tree-png-image-p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0" y="1856859"/>
            <a:ext cx="1944216" cy="21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3201" y="2675760"/>
            <a:ext cx="47160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000" spc="3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ТИНЬКОФФ ИНВЕСТИЦИИ</a:t>
            </a:r>
            <a:endParaRPr lang="ru-RU" sz="4000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56" name="Picture 32" descr="https://partiya-tepla.ru/images/2021/07/20/tine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9739"/>
            <a:ext cx="2179441" cy="192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Ой простите</a:t>
            </a:r>
            <a:endParaRPr lang="ru-RU" dirty="0"/>
          </a:p>
        </p:txBody>
      </p:sp>
      <p:pic>
        <p:nvPicPr>
          <p:cNvPr id="2050" name="Picture 2" descr="https://cf.ppt-online.org/files/slide/g/gNOcraMhWZQPiFbzIHUeplwLGjCnVB524kKm0Y/slide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840760" cy="51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36712" y="-171400"/>
            <a:ext cx="8229600" cy="1143000"/>
          </a:xfrm>
        </p:spPr>
        <p:txBody>
          <a:bodyPr/>
          <a:lstStyle/>
          <a:p>
            <a:r>
              <a:rPr lang="ru-RU" b="1" dirty="0" smtClean="0"/>
              <a:t>Дерево функций</a:t>
            </a:r>
            <a:endParaRPr lang="ru-RU" b="1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186468275"/>
              </p:ext>
            </p:extLst>
          </p:nvPr>
        </p:nvGraphicFramePr>
        <p:xfrm>
          <a:off x="611560" y="980728"/>
          <a:ext cx="842493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808" y="10789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0808" y="32129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2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792305377"/>
              </p:ext>
            </p:extLst>
          </p:nvPr>
        </p:nvGraphicFramePr>
        <p:xfrm>
          <a:off x="611560" y="980728"/>
          <a:ext cx="784887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44624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3</a:t>
            </a:r>
            <a:r>
              <a:rPr lang="en-US" sz="6000" dirty="0" smtClean="0"/>
              <a:t>.</a:t>
            </a:r>
            <a:r>
              <a:rPr lang="ru-RU" sz="6000" dirty="0" smtClean="0"/>
              <a:t>1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7015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704" y="0"/>
            <a:ext cx="1378496" cy="1143000"/>
          </a:xfrm>
        </p:spPr>
        <p:txBody>
          <a:bodyPr>
            <a:normAutofit/>
          </a:bodyPr>
          <a:lstStyle/>
          <a:p>
            <a:r>
              <a:rPr lang="ru-RU" sz="6000" dirty="0"/>
              <a:t>3</a:t>
            </a:r>
            <a:r>
              <a:rPr lang="en-US" sz="6000" dirty="0" smtClean="0"/>
              <a:t>.</a:t>
            </a:r>
            <a:r>
              <a:rPr lang="ru-RU" sz="6000" dirty="0" smtClean="0"/>
              <a:t>2</a:t>
            </a:r>
            <a:endParaRPr lang="ru-RU" sz="6000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87557408"/>
              </p:ext>
            </p:extLst>
          </p:nvPr>
        </p:nvGraphicFramePr>
        <p:xfrm>
          <a:off x="683568" y="332656"/>
          <a:ext cx="7848872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560005715"/>
              </p:ext>
            </p:extLst>
          </p:nvPr>
        </p:nvGraphicFramePr>
        <p:xfrm>
          <a:off x="611560" y="980728"/>
          <a:ext cx="784887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86" y="116632"/>
            <a:ext cx="1529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3</a:t>
            </a:r>
            <a:r>
              <a:rPr lang="en-US" sz="6000" dirty="0" smtClean="0"/>
              <a:t>.</a:t>
            </a:r>
            <a:r>
              <a:rPr lang="ru-RU" sz="6000" dirty="0" smtClean="0"/>
              <a:t>3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7385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833705941"/>
              </p:ext>
            </p:extLst>
          </p:nvPr>
        </p:nvGraphicFramePr>
        <p:xfrm>
          <a:off x="323528" y="260648"/>
          <a:ext cx="8532440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6632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3</a:t>
            </a:r>
            <a:r>
              <a:rPr lang="en-US" sz="6000" dirty="0" smtClean="0"/>
              <a:t>.4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5694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907230250"/>
              </p:ext>
            </p:extLst>
          </p:nvPr>
        </p:nvGraphicFramePr>
        <p:xfrm>
          <a:off x="611560" y="332656"/>
          <a:ext cx="8352928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323528" y="548680"/>
            <a:ext cx="1157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/>
              <a:t>3</a:t>
            </a:r>
            <a:r>
              <a:rPr lang="en-US" sz="6000" dirty="0" smtClean="0"/>
              <a:t>.5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17728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4290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ru-RU" dirty="0" smtClean="0"/>
              <a:t>Справочники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Справочник услуг сервиса</a:t>
            </a:r>
          </a:p>
          <a:p>
            <a:r>
              <a:rPr lang="ru-R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Справочник акций</a:t>
            </a:r>
          </a:p>
          <a:p>
            <a:r>
              <a:rPr lang="ru-R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Справочник инвестора</a:t>
            </a:r>
          </a:p>
        </p:txBody>
      </p:sp>
    </p:spTree>
    <p:extLst>
      <p:ext uri="{BB962C8B-B14F-4D97-AF65-F5344CB8AC3E}">
        <p14:creationId xmlns:p14="http://schemas.microsoft.com/office/powerpoint/2010/main" val="39059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68757"/>
            <a:ext cx="3672408" cy="359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Спасибо за внимание!!!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49889" y="231386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НЕ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265678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</a:rPr>
              <a:t>ВА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296749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Ы</a:t>
            </a:r>
            <a:endParaRPr lang="ru-RU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249</Words>
  <Application>Microsoft Office PowerPoint</Application>
  <PresentationFormat>Экран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Дерево функций</vt:lpstr>
      <vt:lpstr>Презентация PowerPoint</vt:lpstr>
      <vt:lpstr>3.2</vt:lpstr>
      <vt:lpstr>Презентация PowerPoint</vt:lpstr>
      <vt:lpstr>Презентация PowerPoint</vt:lpstr>
      <vt:lpstr>Презентация PowerPoint</vt:lpstr>
      <vt:lpstr>Справочники</vt:lpstr>
      <vt:lpstr>Спасибо за внимание!!!</vt:lpstr>
      <vt:lpstr>Ой простите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Бровкин Юра</dc:creator>
  <cp:lastModifiedBy>Бровкин Юра</cp:lastModifiedBy>
  <cp:revision>35</cp:revision>
  <dcterms:created xsi:type="dcterms:W3CDTF">2022-09-12T22:04:51Z</dcterms:created>
  <dcterms:modified xsi:type="dcterms:W3CDTF">2022-10-02T18:03:53Z</dcterms:modified>
</cp:coreProperties>
</file>