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9DA5E-D6AE-4424-BFA1-0069208DCD86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727EA-E633-45CB-8788-76C88FB472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68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8B4-621C-4BB7-81B5-AB5F4659DAF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AE2-7FE2-475B-B1F8-115CB8E6F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43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8B4-621C-4BB7-81B5-AB5F4659DAF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AE2-7FE2-475B-B1F8-115CB8E6F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76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8B4-621C-4BB7-81B5-AB5F4659DAF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AE2-7FE2-475B-B1F8-115CB8E6F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2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8B4-621C-4BB7-81B5-AB5F4659DAF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AE2-7FE2-475B-B1F8-115CB8E6F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8B4-621C-4BB7-81B5-AB5F4659DAF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AE2-7FE2-475B-B1F8-115CB8E6F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7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8B4-621C-4BB7-81B5-AB5F4659DAF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AE2-7FE2-475B-B1F8-115CB8E6F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90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8B4-621C-4BB7-81B5-AB5F4659DAF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AE2-7FE2-475B-B1F8-115CB8E6F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2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8B4-621C-4BB7-81B5-AB5F4659DAF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AE2-7FE2-475B-B1F8-115CB8E6F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0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8B4-621C-4BB7-81B5-AB5F4659DAF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AE2-7FE2-475B-B1F8-115CB8E6F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8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8B4-621C-4BB7-81B5-AB5F4659DAF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AE2-7FE2-475B-B1F8-115CB8E6F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3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A8B4-621C-4BB7-81B5-AB5F4659DAF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AE2-7FE2-475B-B1F8-115CB8E6F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23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A8B4-621C-4BB7-81B5-AB5F4659DAF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53AE2-7FE2-475B-B1F8-115CB8E6FF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</a:t>
            </a:r>
            <a:r>
              <a:rPr lang="en-US" altLang="zh-TW" dirty="0" err="1" smtClean="0"/>
              <a:t>menagr</a:t>
            </a:r>
            <a:r>
              <a:rPr lang="en-US" altLang="zh-TW" dirty="0" smtClean="0"/>
              <a:t> </a:t>
            </a:r>
            <a:r>
              <a:rPr lang="zh-TW" altLang="en-US" dirty="0" smtClean="0"/>
              <a:t>工作管理員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76" y="1600200"/>
            <a:ext cx="50464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44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詳細資料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4030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77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服務狀態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4030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14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root</a:t>
            </a:r>
          </a:p>
          <a:p>
            <a:r>
              <a:rPr lang="en-US" altLang="zh-TW" dirty="0" smtClean="0"/>
              <a:t>Kali Linux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個不同使用者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讓</a:t>
            </a:r>
            <a:r>
              <a:rPr lang="en-US" altLang="zh-TW" dirty="0" smtClean="0"/>
              <a:t>A</a:t>
            </a:r>
            <a:r>
              <a:rPr lang="zh-TW" altLang="en-US" dirty="0" smtClean="0"/>
              <a:t>使用者具有管理者權限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9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CPU      cache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                       </a:t>
            </a:r>
            <a:r>
              <a:rPr lang="en-US" altLang="zh-TW" sz="1050" dirty="0" smtClean="0"/>
              <a:t>L1</a:t>
            </a:r>
            <a:endParaRPr lang="en-US" altLang="zh-TW" sz="1800" dirty="0" smtClean="0"/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/>
              <a:t>                                 </a:t>
            </a:r>
            <a:r>
              <a:rPr lang="en-US" altLang="zh-TW" sz="1050" dirty="0" smtClean="0"/>
              <a:t>L2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zh-TW" sz="1800" dirty="0" smtClean="0"/>
              <a:t>                                 </a:t>
            </a:r>
            <a:r>
              <a:rPr lang="en-US" altLang="zh-TW" sz="1050" dirty="0" smtClean="0"/>
              <a:t>L3</a:t>
            </a:r>
          </a:p>
          <a:p>
            <a:pPr marL="0" indent="0">
              <a:buNone/>
            </a:pPr>
            <a:r>
              <a:rPr lang="en-US" altLang="zh-TW" sz="1050" dirty="0"/>
              <a:t> </a:t>
            </a:r>
            <a:r>
              <a:rPr lang="en-US" altLang="zh-TW" sz="1050" dirty="0" smtClean="0"/>
              <a:t>              </a:t>
            </a:r>
            <a:r>
              <a:rPr lang="zh-TW" altLang="en-US" sz="1050" dirty="0" smtClean="0"/>
              <a:t>  </a:t>
            </a:r>
            <a:r>
              <a:rPr lang="en-US" altLang="zh-TW" sz="1050" dirty="0" smtClean="0"/>
              <a:t> </a:t>
            </a:r>
            <a:r>
              <a:rPr lang="zh-TW" altLang="en-US" sz="1050" dirty="0" smtClean="0"/>
              <a:t>虛擬  </a:t>
            </a:r>
            <a:r>
              <a:rPr lang="en-US" altLang="zh-TW" sz="1050" dirty="0" smtClean="0"/>
              <a:t>               </a:t>
            </a:r>
            <a:r>
              <a:rPr lang="en-US" altLang="zh-TW" dirty="0" smtClean="0"/>
              <a:t>DAM  16GB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HD    2TB</a:t>
            </a:r>
          </a:p>
          <a:p>
            <a:pPr marL="0" indent="0">
              <a:buNone/>
            </a:pPr>
            <a:r>
              <a:rPr lang="en-US" altLang="zh-TW" dirty="0" smtClean="0"/>
              <a:t>         Swap =2xRAM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1835696" y="1844824"/>
            <a:ext cx="360040" cy="1440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35317" y="2852936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35316" y="3429000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35316" y="3429000"/>
            <a:ext cx="192103" cy="3600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15616" y="1628800"/>
            <a:ext cx="6480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向右箭號 8"/>
          <p:cNvSpPr/>
          <p:nvPr/>
        </p:nvSpPr>
        <p:spPr>
          <a:xfrm rot="10800000" flipH="1">
            <a:off x="1425493" y="3006343"/>
            <a:ext cx="324036" cy="6840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0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560062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293096"/>
            <a:ext cx="13525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26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559699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157192"/>
            <a:ext cx="152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86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4932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01208"/>
            <a:ext cx="14763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04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650837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157192"/>
            <a:ext cx="3070992" cy="1496971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77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64932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661248"/>
            <a:ext cx="4772025" cy="11525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4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應用程式歷程記錄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0504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04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開機城市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0504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70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使用者狀態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0504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50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54</Words>
  <Application>Microsoft Office PowerPoint</Application>
  <PresentationFormat>如螢幕大小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Task menagr 工作管理員</vt:lpstr>
      <vt:lpstr>PowerPoint 簡報</vt:lpstr>
      <vt:lpstr>PowerPoint 簡報</vt:lpstr>
      <vt:lpstr>PowerPoint 簡報</vt:lpstr>
      <vt:lpstr>PowerPoint 簡報</vt:lpstr>
      <vt:lpstr>PowerPoint 簡報</vt:lpstr>
      <vt:lpstr>應用程式歷程記錄</vt:lpstr>
      <vt:lpstr>開機城市</vt:lpstr>
      <vt:lpstr>使用者狀態</vt:lpstr>
      <vt:lpstr>詳細資料</vt:lpstr>
      <vt:lpstr>服務狀態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menagr 工作管理員</dc:title>
  <dc:creator>KSUIE</dc:creator>
  <cp:lastModifiedBy>KSUIE</cp:lastModifiedBy>
  <cp:revision>9</cp:revision>
  <dcterms:created xsi:type="dcterms:W3CDTF">2019-10-24T01:42:18Z</dcterms:created>
  <dcterms:modified xsi:type="dcterms:W3CDTF">2019-10-24T03:09:26Z</dcterms:modified>
</cp:coreProperties>
</file>