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869803"/>
            <a:ext cx="9144000" cy="3693510"/>
          </a:xfrm>
        </p:spPr>
        <p:txBody>
          <a:bodyPr anchor="t">
            <a:normAutofit/>
          </a:bodyPr>
          <a:lstStyle>
            <a:lvl1pPr algn="just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TW" altLang="en-US" sz="40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5400" b="1" dirty="0" smtClean="0">
                <a:solidFill>
                  <a:schemeClr val="bg1"/>
                </a:solidFill>
                <a:latin typeface="Harry"/>
              </a:rPr>
              <a:t>大綱</a:t>
            </a:r>
            <a:endParaRPr lang="zh-TW" altLang="en-US" sz="5400" b="1" dirty="0">
              <a:solidFill>
                <a:schemeClr val="bg1"/>
              </a:solidFill>
              <a:latin typeface="Harry"/>
            </a:endParaRPr>
          </a:p>
        </p:txBody>
      </p:sp>
      <p:sp>
        <p:nvSpPr>
          <p:cNvPr id="3" name="矩形 2"/>
          <p:cNvSpPr/>
          <p:nvPr userDrawn="1"/>
        </p:nvSpPr>
        <p:spPr>
          <a:xfrm rot="2218854">
            <a:off x="9962854" y="627737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2161640">
            <a:off x="9291766" y="831940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0800806" y="-1"/>
            <a:ext cx="138441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20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8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15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14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4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11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2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869803"/>
            <a:ext cx="9144000" cy="369351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5400" b="1" dirty="0" smtClean="0">
                <a:solidFill>
                  <a:schemeClr val="bg1"/>
                </a:solidFill>
                <a:latin typeface="Harry"/>
              </a:rPr>
              <a:t>一、基本資料</a:t>
            </a:r>
            <a:endParaRPr lang="zh-TW" altLang="en-US" sz="5400" b="1" dirty="0">
              <a:solidFill>
                <a:schemeClr val="bg1"/>
              </a:solidFill>
              <a:latin typeface="Harry"/>
            </a:endParaRPr>
          </a:p>
        </p:txBody>
      </p:sp>
      <p:sp>
        <p:nvSpPr>
          <p:cNvPr id="3" name="矩形 2"/>
          <p:cNvSpPr/>
          <p:nvPr userDrawn="1"/>
        </p:nvSpPr>
        <p:spPr>
          <a:xfrm rot="18956219">
            <a:off x="10148462" y="5940698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18993445">
            <a:off x="9353361" y="5656124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11096001" y="5762001"/>
            <a:ext cx="108958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9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內頁2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869803"/>
            <a:ext cx="9144000" cy="3693510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TW" altLang="en-US" sz="40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5400" b="1" dirty="0" smtClean="0">
                <a:solidFill>
                  <a:schemeClr val="bg1"/>
                </a:solidFill>
                <a:latin typeface="Harry"/>
              </a:rPr>
              <a:t>二、經歷</a:t>
            </a:r>
            <a:endParaRPr lang="zh-TW" altLang="en-US" sz="5400" b="1" dirty="0">
              <a:solidFill>
                <a:schemeClr val="bg1"/>
              </a:solidFill>
              <a:latin typeface="Harry"/>
            </a:endParaRPr>
          </a:p>
        </p:txBody>
      </p:sp>
      <p:sp>
        <p:nvSpPr>
          <p:cNvPr id="3" name="矩形 2"/>
          <p:cNvSpPr/>
          <p:nvPr userDrawn="1"/>
        </p:nvSpPr>
        <p:spPr>
          <a:xfrm rot="18956219">
            <a:off x="10148462" y="5940698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18993445">
            <a:off x="9353361" y="5656124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11096001" y="5762001"/>
            <a:ext cx="108958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201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內頁2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869803"/>
            <a:ext cx="9144000" cy="3693510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TW" altLang="en-US" sz="40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5400" b="1" dirty="0" smtClean="0">
                <a:solidFill>
                  <a:schemeClr val="bg1"/>
                </a:solidFill>
                <a:latin typeface="Harry"/>
              </a:rPr>
              <a:t>三、獲獎紀錄</a:t>
            </a:r>
            <a:endParaRPr lang="zh-TW" altLang="en-US" sz="5400" b="1" dirty="0">
              <a:solidFill>
                <a:schemeClr val="bg1"/>
              </a:solidFill>
              <a:latin typeface="Harry"/>
            </a:endParaRPr>
          </a:p>
        </p:txBody>
      </p:sp>
      <p:sp>
        <p:nvSpPr>
          <p:cNvPr id="3" name="矩形 2"/>
          <p:cNvSpPr/>
          <p:nvPr userDrawn="1"/>
        </p:nvSpPr>
        <p:spPr>
          <a:xfrm rot="18956219">
            <a:off x="10148462" y="5940698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18993445">
            <a:off x="9353361" y="5656124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11096001" y="5762001"/>
            <a:ext cx="108958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74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頁2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 userDrawn="1"/>
        </p:nvSpPr>
        <p:spPr>
          <a:xfrm>
            <a:off x="1" y="220465"/>
            <a:ext cx="4307080" cy="1452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5400" b="1" dirty="0" smtClean="0">
                <a:solidFill>
                  <a:schemeClr val="bg1"/>
                </a:solidFill>
                <a:latin typeface="Harry"/>
              </a:rPr>
              <a:t>四、榮譽</a:t>
            </a:r>
            <a:endParaRPr lang="zh-TW" altLang="en-US" sz="5400" b="1" dirty="0">
              <a:solidFill>
                <a:schemeClr val="bg1"/>
              </a:solidFill>
              <a:latin typeface="Harry"/>
            </a:endParaRPr>
          </a:p>
        </p:txBody>
      </p:sp>
      <p:sp>
        <p:nvSpPr>
          <p:cNvPr id="3" name="矩形 2"/>
          <p:cNvSpPr/>
          <p:nvPr userDrawn="1"/>
        </p:nvSpPr>
        <p:spPr>
          <a:xfrm rot="18956219">
            <a:off x="10148462" y="5940698"/>
            <a:ext cx="2558277" cy="1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 rot="18993445">
            <a:off x="9353361" y="5656124"/>
            <a:ext cx="3390932" cy="207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11096001" y="5762001"/>
            <a:ext cx="1089589" cy="110240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81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41832" y="769122"/>
            <a:ext cx="6964823" cy="512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306655" y="675117"/>
            <a:ext cx="4885345" cy="1452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458981" y="141005"/>
            <a:ext cx="6730525" cy="606751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標題 1"/>
          <p:cNvSpPr txBox="1">
            <a:spLocks/>
          </p:cNvSpPr>
          <p:nvPr userDrawn="1"/>
        </p:nvSpPr>
        <p:spPr>
          <a:xfrm>
            <a:off x="458981" y="914401"/>
            <a:ext cx="6730525" cy="606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TW" altLang="en-US" dirty="0" smtClean="0">
                <a:solidFill>
                  <a:schemeClr val="tx1"/>
                </a:solidFill>
              </a:rPr>
              <a:t>蘇宇祥 </a:t>
            </a:r>
            <a:r>
              <a:rPr lang="en-US" altLang="zh-TW" dirty="0" smtClean="0">
                <a:solidFill>
                  <a:schemeClr val="tx1"/>
                </a:solidFill>
              </a:rPr>
              <a:t>Steven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az-Cyrl-AZ" altLang="zh-TW" sz="4000" b="1" kern="1200" dirty="0" smtClean="0">
                <a:solidFill>
                  <a:schemeClr val="tx1"/>
                </a:solidFill>
                <a:latin typeface="Lucida Handwriting" panose="03010101010101010101" pitchFamily="66" charset="0"/>
                <a:ea typeface="微軟正黑體" panose="020B0604030504040204" pitchFamily="34" charset="-120"/>
                <a:cs typeface="+mj-cs"/>
              </a:rPr>
              <a:t>Яков</a:t>
            </a:r>
            <a:endParaRPr lang="en-US" altLang="zh-TW" sz="4000" b="1" kern="1200" dirty="0" smtClean="0">
              <a:solidFill>
                <a:schemeClr val="tx1"/>
              </a:solidFill>
              <a:latin typeface="Lucida Handwriting" panose="03010101010101010101" pitchFamily="66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543675"/>
            <a:ext cx="12192000" cy="304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7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1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4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7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7920-1BC8-49CF-B2F6-2F025D27BE2A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A4E6-10B3-4406-BA21-BB1565EBD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9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5" name="標題 2"/>
          <p:cNvSpPr txBox="1">
            <a:spLocks/>
          </p:cNvSpPr>
          <p:nvPr/>
        </p:nvSpPr>
        <p:spPr>
          <a:xfrm>
            <a:off x="2032208" y="2840303"/>
            <a:ext cx="3584070" cy="1922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just"/>
            <a:r>
              <a:rPr lang="zh-TW" altLang="en-US" sz="3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姓名：蘇宇祥</a:t>
            </a:r>
            <a:endParaRPr lang="en-US" altLang="zh-TW" sz="3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TW" altLang="en-US" sz="3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班級：資工三</a:t>
            </a:r>
            <a:r>
              <a:rPr lang="en-US" altLang="zh-TW" sz="3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pPr algn="just"/>
            <a:r>
              <a:rPr lang="zh-TW" altLang="en-US" sz="3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學號：</a:t>
            </a:r>
            <a:r>
              <a:rPr lang="en-US" altLang="zh-TW" sz="3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4070E021</a:t>
            </a:r>
            <a:endParaRPr lang="zh-TW" altLang="en-US" sz="3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" r="4434"/>
          <a:stretch/>
        </p:blipFill>
        <p:spPr>
          <a:xfrm>
            <a:off x="7813348" y="1583224"/>
            <a:ext cx="3931065" cy="4436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6801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一、基本資料</a:t>
            </a:r>
            <a:r>
              <a:rPr lang="en-US" altLang="zh-TW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二、經歷</a:t>
            </a:r>
            <a:r>
              <a:rPr lang="en-US" altLang="zh-TW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三、獲獎紀錄</a:t>
            </a:r>
            <a:r>
              <a:rPr lang="en-US" altLang="zh-TW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四、榮譽</a:t>
            </a:r>
            <a:endParaRPr lang="zh-TW" altLang="en-US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1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2605" y="2119356"/>
            <a:ext cx="1538243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9453" y="2589377"/>
            <a:ext cx="1694558" cy="2820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3159453" y="1982626"/>
            <a:ext cx="1617645" cy="60675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蘇宇祥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12605" y="3255945"/>
            <a:ext cx="1538243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生日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9452" y="3725966"/>
            <a:ext cx="3010611" cy="2820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159453" y="3119215"/>
            <a:ext cx="3403717" cy="606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TW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1999/09/03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2605" y="4392534"/>
            <a:ext cx="1538243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學校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59452" y="4862555"/>
            <a:ext cx="3010611" cy="2820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159453" y="4255804"/>
            <a:ext cx="3403717" cy="606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崑山科技大學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12605" y="5388118"/>
            <a:ext cx="1538243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科系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59452" y="5858139"/>
            <a:ext cx="3010611" cy="2820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3159453" y="5251388"/>
            <a:ext cx="3403717" cy="606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資訊工程系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3170" y="2072977"/>
            <a:ext cx="1538243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專業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10017" y="2973935"/>
            <a:ext cx="3010611" cy="2820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8210017" y="1750109"/>
            <a:ext cx="3905783" cy="1132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前端與後端程式設計、資料庫應用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63170" y="3822191"/>
            <a:ext cx="1538243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星座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標題 1"/>
          <p:cNvSpPr txBox="1">
            <a:spLocks/>
          </p:cNvSpPr>
          <p:nvPr/>
        </p:nvSpPr>
        <p:spPr>
          <a:xfrm>
            <a:off x="8210019" y="3685461"/>
            <a:ext cx="1638832" cy="606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處女座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26574" y="4292212"/>
            <a:ext cx="1694558" cy="2820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63170" y="5084743"/>
            <a:ext cx="1538243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語言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8210018" y="4948013"/>
            <a:ext cx="2658007" cy="606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中、英、俄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26573" y="5554764"/>
            <a:ext cx="2527151" cy="2820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3100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6855" y="1919331"/>
            <a:ext cx="7974295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崑山科技大學</a:t>
            </a:r>
            <a:r>
              <a:rPr lang="en-US" altLang="zh-TW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109</a:t>
            </a:r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學年度第二學期教學助理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6856" y="2671362"/>
            <a:ext cx="9488770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崑山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科技大學 </a:t>
            </a:r>
            <a:r>
              <a:rPr lang="en-US" altLang="zh-TW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109 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學年度教學助理研習營</a:t>
            </a:r>
            <a:r>
              <a:rPr lang="en-US" altLang="zh-TW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(10 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小時</a:t>
            </a:r>
            <a:r>
              <a:rPr lang="en-US" altLang="zh-TW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6856" y="3423393"/>
            <a:ext cx="4335744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崑山科技大學服務股長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856" y="4175424"/>
            <a:ext cx="6707470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崑山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科技大學高中職參訪計畫招生員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6854" y="4927455"/>
            <a:ext cx="5145369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台南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靈糧堂資訊部門工讀生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34326" y="4175423"/>
            <a:ext cx="3926170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玉井工商專題指導員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6853" y="5679486"/>
            <a:ext cx="5526372" cy="752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台南</a:t>
            </a:r>
            <a:r>
              <a:rPr lang="zh-TW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靈糧堂資訊部門藝術總監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468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04775" y="1809750"/>
            <a:ext cx="3038475" cy="2952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just"/>
            <a:r>
              <a:rPr lang="en-US" altLang="zh-TW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Andes Certified Engineer (Advanced Level)</a:t>
            </a:r>
            <a:endParaRPr lang="zh-TW" altLang="en-US" sz="2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47948" y="3619500"/>
            <a:ext cx="3152775" cy="2952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just"/>
            <a:r>
              <a:rPr lang="en-US" altLang="zh-TW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Andes Certified Engineer (</a:t>
            </a:r>
            <a:r>
              <a:rPr lang="en-US" altLang="zh-TW" sz="2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Intermediate</a:t>
            </a:r>
            <a:r>
              <a:rPr lang="zh-TW" altLang="en-US" sz="2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r>
              <a:rPr lang="en-US" altLang="zh-TW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338636" y="990600"/>
            <a:ext cx="2867025" cy="2628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just"/>
            <a:r>
              <a:rPr lang="en-US" altLang="zh-TW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Analytics</a:t>
            </a:r>
            <a:endParaRPr lang="zh-TW" altLang="en-US" sz="2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5943600" y="3529013"/>
            <a:ext cx="3467099" cy="3133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just"/>
            <a:r>
              <a:rPr lang="en-US" altLang="zh-TW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Microsoft Technology Associate</a:t>
            </a:r>
            <a:endParaRPr lang="zh-TW" altLang="en-US" sz="2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405687" y="171450"/>
            <a:ext cx="3024188" cy="2705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altLang="zh-TW" sz="2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IC3</a:t>
            </a:r>
            <a:r>
              <a:rPr lang="zh-TW" altLang="en-US" sz="2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GS4 </a:t>
            </a:r>
            <a:r>
              <a:rPr lang="en-US" altLang="zh-TW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(CERTIPORT, Microsoft)</a:t>
            </a:r>
            <a:endParaRPr lang="zh-TW" altLang="en-US" sz="2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9196388" y="2466975"/>
            <a:ext cx="2867025" cy="2628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just"/>
            <a:r>
              <a:rPr lang="zh-TW" altLang="en-US" sz="2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丙級軟體應用</a:t>
            </a:r>
            <a:endParaRPr lang="en-US" altLang="zh-TW" sz="2800" b="1" dirty="0" smtClean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975" algn="just"/>
            <a:r>
              <a:rPr lang="zh-TW" altLang="en-US" sz="2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丙級硬體裝</a:t>
            </a:r>
            <a:r>
              <a:rPr lang="zh-TW" altLang="en-US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</a:t>
            </a:r>
            <a:endParaRPr lang="zh-TW" altLang="en-US" sz="2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24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圖說文字 3"/>
          <p:cNvSpPr/>
          <p:nvPr/>
        </p:nvSpPr>
        <p:spPr>
          <a:xfrm>
            <a:off x="657225" y="3267074"/>
            <a:ext cx="3829050" cy="1800225"/>
          </a:xfrm>
          <a:prstGeom prst="wedgeRoundRectCallout">
            <a:avLst>
              <a:gd name="adj1" fmla="val -13403"/>
              <a:gd name="adj2" fmla="val -12793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TW" altLang="en-US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r>
              <a:rPr lang="zh-TW" altLang="en-US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一盃遊程設計</a:t>
            </a:r>
            <a:r>
              <a:rPr lang="zh-TW" altLang="en-US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競賽</a:t>
            </a:r>
            <a:r>
              <a:rPr lang="en-US" altLang="zh-TW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天天</a:t>
            </a:r>
            <a:r>
              <a:rPr lang="zh-TW" altLang="en-US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一微酵</a:t>
            </a:r>
            <a:r>
              <a:rPr lang="zh-TW" altLang="en-US" sz="32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組：第一名</a:t>
            </a:r>
            <a:endParaRPr lang="zh-TW" altLang="en-US" sz="32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5562600" y="352424"/>
            <a:ext cx="3829050" cy="2124076"/>
          </a:xfrm>
          <a:prstGeom prst="wedgeRoundRectCallout">
            <a:avLst>
              <a:gd name="adj1" fmla="val -82558"/>
              <a:gd name="adj2" fmla="val 203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長榮中學 </a:t>
            </a:r>
            <a:r>
              <a:rPr lang="en-US" altLang="zh-TW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107 </a:t>
            </a:r>
            <a:r>
              <a:rPr lang="zh-TW" altLang="en-US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年工業群第八屆專題成果展</a:t>
            </a:r>
            <a:r>
              <a:rPr lang="en-US" altLang="zh-TW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TW" altLang="en-US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工業群：優等</a:t>
            </a:r>
            <a:endParaRPr lang="zh-TW" altLang="en-US" sz="32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6000751" y="3267074"/>
            <a:ext cx="4743450" cy="2552701"/>
          </a:xfrm>
          <a:prstGeom prst="wedgeRoundRectCallout">
            <a:avLst>
              <a:gd name="adj1" fmla="val -101401"/>
              <a:gd name="adj2" fmla="val -97719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4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長榮中學資訊科</a:t>
            </a:r>
            <a:endParaRPr lang="en-US" altLang="zh-TW" sz="4800" b="1" dirty="0" smtClean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TW" altLang="en-US" sz="4800" b="1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市長獎</a:t>
            </a:r>
            <a:r>
              <a:rPr lang="zh-TW" altLang="en-US" sz="4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畢業</a:t>
            </a:r>
            <a:endParaRPr lang="zh-TW" altLang="en-US" sz="4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62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 fontScale="92500" lnSpcReduction="20000"/>
      </a:bodyPr>
      <a:lstStyle>
        <a:defPPr>
          <a:lnSpc>
            <a:spcPct val="110000"/>
          </a:lnSpc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175</Words>
  <Application>Microsoft Office PowerPoint</Application>
  <PresentationFormat>寬螢幕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Harry</vt:lpstr>
      <vt:lpstr>Microsoft YaHei</vt:lpstr>
      <vt:lpstr>微軟正黑體</vt:lpstr>
      <vt:lpstr>新細明體</vt:lpstr>
      <vt:lpstr>Arial</vt:lpstr>
      <vt:lpstr>Calibri</vt:lpstr>
      <vt:lpstr>Lucida Handwriting</vt:lpstr>
      <vt:lpstr>Office 佈景主題</vt:lpstr>
      <vt:lpstr>Introduction</vt:lpstr>
      <vt:lpstr>一、基本資料 二、經歷 三、獲獎紀錄 四、榮譽</vt:lpstr>
      <vt:lpstr>蘇宇祥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38</cp:revision>
  <dcterms:created xsi:type="dcterms:W3CDTF">2021-03-02T05:37:03Z</dcterms:created>
  <dcterms:modified xsi:type="dcterms:W3CDTF">2021-03-02T07:00:54Z</dcterms:modified>
</cp:coreProperties>
</file>