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6" r:id="rId4"/>
    <p:sldId id="265" r:id="rId5"/>
    <p:sldId id="261" r:id="rId6"/>
    <p:sldId id="267" r:id="rId7"/>
    <p:sldId id="262" r:id="rId8"/>
    <p:sldId id="269" r:id="rId9"/>
    <p:sldId id="270" r:id="rId10"/>
    <p:sldId id="271" r:id="rId11"/>
    <p:sldId id="273" r:id="rId12"/>
    <p:sldId id="263" r:id="rId13"/>
    <p:sldId id="272" r:id="rId14"/>
    <p:sldId id="27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226"/>
    <a:srgbClr val="F2D57E"/>
    <a:srgbClr val="1F788C"/>
    <a:srgbClr val="074973"/>
    <a:srgbClr val="F2A679"/>
    <a:srgbClr val="110066"/>
    <a:srgbClr val="90CBFB"/>
    <a:srgbClr val="919191"/>
    <a:srgbClr val="0039A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3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4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0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8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5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2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500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687165409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827173079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99343161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353822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142541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6798998"/>
                  </a:ext>
                </a:extLst>
              </a:tr>
            </a:tbl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3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180089" y="2011366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D52B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D52B1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57775" y="3279265"/>
            <a:ext cx="2944574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</a:t>
            </a:r>
            <a:r>
              <a:rPr lang="zh-TW" altLang="en-US" sz="6600" b="1" dirty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</a:t>
            </a:r>
          </a:p>
        </p:txBody>
      </p:sp>
      <p:sp>
        <p:nvSpPr>
          <p:cNvPr id="11" name="矩形 10"/>
          <p:cNvSpPr/>
          <p:nvPr/>
        </p:nvSpPr>
        <p:spPr>
          <a:xfrm>
            <a:off x="4111022" y="1956282"/>
            <a:ext cx="2904778" cy="1284317"/>
          </a:xfrm>
          <a:prstGeom prst="rect">
            <a:avLst/>
          </a:prstGeom>
          <a:noFill/>
          <a:ln w="254000"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99123" y="3494273"/>
            <a:ext cx="3099396" cy="1284317"/>
          </a:xfrm>
          <a:prstGeom prst="rect">
            <a:avLst/>
          </a:prstGeom>
          <a:noFill/>
          <a:ln w="254000">
            <a:solidFill>
              <a:srgbClr val="003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276236" y="3536089"/>
            <a:ext cx="436699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紅菜湯意義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zh-TW" altLang="en-US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значимость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</a:t>
            </a: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菜湯意義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2001277" y="1783874"/>
            <a:ext cx="4045160" cy="2471610"/>
          </a:xfrm>
          <a:custGeom>
            <a:avLst/>
            <a:gdLst>
              <a:gd name="connsiteX0" fmla="*/ 1161917 w 4748248"/>
              <a:gd name="connsiteY0" fmla="*/ 40482 h 2901200"/>
              <a:gd name="connsiteX1" fmla="*/ 1433765 w 4748248"/>
              <a:gd name="connsiteY1" fmla="*/ 592417 h 2901200"/>
              <a:gd name="connsiteX2" fmla="*/ 2620014 w 4748248"/>
              <a:gd name="connsiteY2" fmla="*/ 7530 h 2901200"/>
              <a:gd name="connsiteX3" fmla="*/ 4745376 w 4748248"/>
              <a:gd name="connsiteY3" fmla="*/ 1103163 h 2901200"/>
              <a:gd name="connsiteX4" fmla="*/ 2133981 w 4748248"/>
              <a:gd name="connsiteY4" fmla="*/ 2899011 h 2901200"/>
              <a:gd name="connsiteX5" fmla="*/ 16857 w 4748248"/>
              <a:gd name="connsiteY5" fmla="*/ 1440914 h 2901200"/>
              <a:gd name="connsiteX6" fmla="*/ 1161917 w 4748248"/>
              <a:gd name="connsiteY6" fmla="*/ 40482 h 29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248" h="2901200">
                <a:moveTo>
                  <a:pt x="1161917" y="40482"/>
                </a:moveTo>
                <a:cubicBezTo>
                  <a:pt x="1398068" y="-100934"/>
                  <a:pt x="1190749" y="597909"/>
                  <a:pt x="1433765" y="592417"/>
                </a:cubicBezTo>
                <a:cubicBezTo>
                  <a:pt x="1676781" y="586925"/>
                  <a:pt x="2068079" y="-77594"/>
                  <a:pt x="2620014" y="7530"/>
                </a:cubicBezTo>
                <a:cubicBezTo>
                  <a:pt x="3171949" y="92654"/>
                  <a:pt x="4826381" y="621250"/>
                  <a:pt x="4745376" y="1103163"/>
                </a:cubicBezTo>
                <a:cubicBezTo>
                  <a:pt x="4664371" y="1585076"/>
                  <a:pt x="2922068" y="2842719"/>
                  <a:pt x="2133981" y="2899011"/>
                </a:cubicBezTo>
                <a:cubicBezTo>
                  <a:pt x="1345894" y="2955303"/>
                  <a:pt x="180241" y="1911844"/>
                  <a:pt x="16857" y="1440914"/>
                </a:cubicBezTo>
                <a:cubicBezTo>
                  <a:pt x="-146527" y="969984"/>
                  <a:pt x="925766" y="181898"/>
                  <a:pt x="1161917" y="4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追悼亡者的酬客宴</a:t>
            </a:r>
          </a:p>
        </p:txBody>
      </p:sp>
      <p:sp>
        <p:nvSpPr>
          <p:cNvPr id="17" name="手繪多邊形 16"/>
          <p:cNvSpPr/>
          <p:nvPr/>
        </p:nvSpPr>
        <p:spPr>
          <a:xfrm>
            <a:off x="6783477" y="3621238"/>
            <a:ext cx="4045160" cy="2471610"/>
          </a:xfrm>
          <a:custGeom>
            <a:avLst/>
            <a:gdLst>
              <a:gd name="connsiteX0" fmla="*/ 1161917 w 4748248"/>
              <a:gd name="connsiteY0" fmla="*/ 40482 h 2901200"/>
              <a:gd name="connsiteX1" fmla="*/ 1433765 w 4748248"/>
              <a:gd name="connsiteY1" fmla="*/ 592417 h 2901200"/>
              <a:gd name="connsiteX2" fmla="*/ 2620014 w 4748248"/>
              <a:gd name="connsiteY2" fmla="*/ 7530 h 2901200"/>
              <a:gd name="connsiteX3" fmla="*/ 4745376 w 4748248"/>
              <a:gd name="connsiteY3" fmla="*/ 1103163 h 2901200"/>
              <a:gd name="connsiteX4" fmla="*/ 2133981 w 4748248"/>
              <a:gd name="connsiteY4" fmla="*/ 2899011 h 2901200"/>
              <a:gd name="connsiteX5" fmla="*/ 16857 w 4748248"/>
              <a:gd name="connsiteY5" fmla="*/ 1440914 h 2901200"/>
              <a:gd name="connsiteX6" fmla="*/ 1161917 w 4748248"/>
              <a:gd name="connsiteY6" fmla="*/ 40482 h 29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248" h="2901200">
                <a:moveTo>
                  <a:pt x="1161917" y="40482"/>
                </a:moveTo>
                <a:cubicBezTo>
                  <a:pt x="1398068" y="-100934"/>
                  <a:pt x="1190749" y="597909"/>
                  <a:pt x="1433765" y="592417"/>
                </a:cubicBezTo>
                <a:cubicBezTo>
                  <a:pt x="1676781" y="586925"/>
                  <a:pt x="2068079" y="-77594"/>
                  <a:pt x="2620014" y="7530"/>
                </a:cubicBezTo>
                <a:cubicBezTo>
                  <a:pt x="3171949" y="92654"/>
                  <a:pt x="4826381" y="621250"/>
                  <a:pt x="4745376" y="1103163"/>
                </a:cubicBezTo>
                <a:cubicBezTo>
                  <a:pt x="4664371" y="1585076"/>
                  <a:pt x="2922068" y="2842719"/>
                  <a:pt x="2133981" y="2899011"/>
                </a:cubicBezTo>
                <a:cubicBezTo>
                  <a:pt x="1345894" y="2955303"/>
                  <a:pt x="180241" y="1911844"/>
                  <a:pt x="16857" y="1440914"/>
                </a:cubicBezTo>
                <a:cubicBezTo>
                  <a:pt x="-146527" y="969984"/>
                  <a:pt x="925766" y="181898"/>
                  <a:pt x="1161917" y="4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</a:t>
            </a:r>
            <a:r>
              <a:rPr lang="zh-TW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隨著紅菜湯的蒸氣直達天堂</a:t>
            </a: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458306"/>
            <a:ext cx="6034652" cy="339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6619539" y="3883929"/>
            <a:ext cx="5029203" cy="2446970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溫潤爽口</a:t>
            </a:r>
            <a:endParaRPr lang="en-US" altLang="zh-TW" sz="60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是我的代名</a:t>
            </a:r>
            <a:r>
              <a:rPr lang="zh-TW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詞</a:t>
            </a:r>
            <a:endParaRPr lang="zh-TW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5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使用色卡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1715" t="23934" r="22301" b="39910"/>
          <a:stretch/>
        </p:blipFill>
        <p:spPr>
          <a:xfrm>
            <a:off x="1991498" y="2491639"/>
            <a:ext cx="8359332" cy="2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949564" y="491579"/>
            <a:ext cx="4912898" cy="3993249"/>
            <a:chOff x="566289" y="528875"/>
            <a:chExt cx="4674519" cy="3802540"/>
          </a:xfrm>
        </p:grpSpPr>
        <p:grpSp>
          <p:nvGrpSpPr>
            <p:cNvPr id="18" name="群組 17">
              <a:extLst>
                <a:ext uri="{FF2B5EF4-FFF2-40B4-BE49-F238E27FC236}">
                  <a16:creationId xmlns="" xmlns:a16="http://schemas.microsoft.com/office/drawing/2014/main" id="{B621EEAD-C4EC-4E8E-876B-8ADBB6181B0F}"/>
                </a:ext>
              </a:extLst>
            </p:cNvPr>
            <p:cNvGrpSpPr/>
            <p:nvPr/>
          </p:nvGrpSpPr>
          <p:grpSpPr>
            <a:xfrm>
              <a:off x="566289" y="528875"/>
              <a:ext cx="4590696" cy="3802540"/>
              <a:chOff x="6058677" y="493278"/>
              <a:chExt cx="4590696" cy="3802540"/>
            </a:xfrm>
          </p:grpSpPr>
          <p:sp>
            <p:nvSpPr>
              <p:cNvPr id="22" name="矩形: 圓角 22">
                <a:extLst>
                  <a:ext uri="{FF2B5EF4-FFF2-40B4-BE49-F238E27FC236}">
                    <a16:creationId xmlns="" xmlns:a16="http://schemas.microsoft.com/office/drawing/2014/main" id="{3F0FABE3-4266-4EAE-9C73-69FE7D370C9C}"/>
                  </a:ext>
                </a:extLst>
              </p:cNvPr>
              <p:cNvSpPr/>
              <p:nvPr/>
            </p:nvSpPr>
            <p:spPr>
              <a:xfrm>
                <a:off x="6728934" y="493278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矩形: 圓角 23">
                <a:extLst>
                  <a:ext uri="{FF2B5EF4-FFF2-40B4-BE49-F238E27FC236}">
                    <a16:creationId xmlns="" xmlns:a16="http://schemas.microsoft.com/office/drawing/2014/main" id="{21ADC2D4-E142-40FE-BAD3-DE6181AD0F36}"/>
                  </a:ext>
                </a:extLst>
              </p:cNvPr>
              <p:cNvSpPr/>
              <p:nvPr/>
            </p:nvSpPr>
            <p:spPr>
              <a:xfrm>
                <a:off x="7042128" y="2550993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矩形: 圓角 24">
                <a:extLst>
                  <a:ext uri="{FF2B5EF4-FFF2-40B4-BE49-F238E27FC236}">
                    <a16:creationId xmlns="" xmlns:a16="http://schemas.microsoft.com/office/drawing/2014/main" id="{40EE2DFD-DDD6-495C-BC26-F94CD60A7DDB}"/>
                  </a:ext>
                </a:extLst>
              </p:cNvPr>
              <p:cNvSpPr/>
              <p:nvPr/>
            </p:nvSpPr>
            <p:spPr>
              <a:xfrm>
                <a:off x="6058677" y="1530532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矩形: 圓角 25">
                <a:extLst>
                  <a:ext uri="{FF2B5EF4-FFF2-40B4-BE49-F238E27FC236}">
                    <a16:creationId xmlns="" xmlns:a16="http://schemas.microsoft.com/office/drawing/2014/main" id="{E5DD3876-C96C-4BF6-9BE2-9176AFAE9BBC}"/>
                  </a:ext>
                </a:extLst>
              </p:cNvPr>
              <p:cNvSpPr/>
              <p:nvPr/>
            </p:nvSpPr>
            <p:spPr>
              <a:xfrm>
                <a:off x="7287118" y="898542"/>
                <a:ext cx="3362255" cy="2225871"/>
              </a:xfrm>
              <a:prstGeom prst="roundRect">
                <a:avLst/>
              </a:prstGeom>
              <a:solidFill>
                <a:schemeClr val="bg1"/>
              </a:solidFill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23353" b="46945"/>
            <a:stretch/>
          </p:blipFill>
          <p:spPr>
            <a:xfrm>
              <a:off x="1685976" y="934139"/>
              <a:ext cx="3554832" cy="1820607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=""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1906560" y="2586590"/>
              <a:ext cx="1632995" cy="498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8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sz="20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010012" y="310504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405072" y="244292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010012" y="4566541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6376872" y="3867756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976762" y="5841746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8371822" y="5179623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紅菜湯意義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en-US" altLang="zh-TW" sz="6000" b="1" dirty="0" smtClean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en-US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Вступление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01983" y="1783874"/>
            <a:ext cx="2534774" cy="1751969"/>
            <a:chOff x="1089875" y="1729946"/>
            <a:chExt cx="2534774" cy="1751969"/>
          </a:xfrm>
        </p:grpSpPr>
        <p:sp>
          <p:nvSpPr>
            <p:cNvPr id="3" name="六邊形 2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來源自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烏克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蘭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868578" y="3872166"/>
            <a:ext cx="2534774" cy="1751969"/>
            <a:chOff x="1089875" y="1729946"/>
            <a:chExt cx="2534774" cy="1751969"/>
          </a:xfrm>
        </p:grpSpPr>
        <p:sp>
          <p:nvSpPr>
            <p:cNvPr id="13" name="六邊形 12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甜菜根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為主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食</a:t>
              </a: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28934" y="1867643"/>
            <a:ext cx="2534774" cy="1751969"/>
            <a:chOff x="1089875" y="1729946"/>
            <a:chExt cx="2534774" cy="1751969"/>
          </a:xfrm>
        </p:grpSpPr>
        <p:sp>
          <p:nvSpPr>
            <p:cNvPr id="16" name="六邊形 15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顏色呈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暗紅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色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601215" y="3872166"/>
            <a:ext cx="2534774" cy="1751969"/>
            <a:chOff x="1089875" y="1729946"/>
            <a:chExt cx="2534774" cy="1751969"/>
          </a:xfrm>
        </p:grpSpPr>
        <p:sp>
          <p:nvSpPr>
            <p:cNvPr id="19" name="六邊形 18"/>
            <p:cNvSpPr/>
            <p:nvPr/>
          </p:nvSpPr>
          <p:spPr>
            <a:xfrm>
              <a:off x="1592365" y="1729946"/>
              <a:ext cx="2032284" cy="1751969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依喜好</a:t>
              </a:r>
              <a:endParaRPr lang="en-US" altLang="zh-TW" sz="28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加酸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奶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1089875" y="2844911"/>
              <a:ext cx="738925" cy="6370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en-US" altLang="zh-TW" sz="6000" b="1" dirty="0" smtClean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zh-TW" altLang="en-US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упражняться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將紅菜頭、蔥頭、胡蘿蔔切絲，加鹽、糖、醋精醃</a:t>
            </a:r>
            <a:r>
              <a:rPr lang="en-US" altLang="zh-TW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小時，放上牛油、香味、胡椒粒、乾辣椒燜到六成熟，放上番茄醬燜至油呈紅色，放圓白菜和牛肉湯煮沸。</a:t>
            </a: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油炒麵調劑濃度，加鹽、糖、醋精，再放上西紅柿塊和大蒜末。</a:t>
            </a:r>
          </a:p>
        </p:txBody>
      </p:sp>
    </p:spTree>
    <p:extLst>
      <p:ext uri="{BB962C8B-B14F-4D97-AF65-F5344CB8AC3E}">
        <p14:creationId xmlns:p14="http://schemas.microsoft.com/office/powerpoint/2010/main" val="14628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牛肉切片，火腿切片，小泥腸半根切片用牛肉湯煨制。</a:t>
            </a:r>
          </a:p>
        </p:txBody>
      </p:sp>
    </p:spTree>
    <p:extLst>
      <p:ext uri="{BB962C8B-B14F-4D97-AF65-F5344CB8AC3E}">
        <p14:creationId xmlns:p14="http://schemas.microsoft.com/office/powerpoint/2010/main" val="22846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紅菜湯作法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764171" y="619318"/>
            <a:ext cx="2246974" cy="2241158"/>
          </a:xfrm>
          <a:custGeom>
            <a:avLst/>
            <a:gdLst>
              <a:gd name="connsiteX0" fmla="*/ 857853 w 2246974"/>
              <a:gd name="connsiteY0" fmla="*/ 98131 h 2241158"/>
              <a:gd name="connsiteX1" fmla="*/ 1788729 w 2246974"/>
              <a:gd name="connsiteY1" fmla="*/ 155795 h 2241158"/>
              <a:gd name="connsiteX2" fmla="*/ 2217096 w 2246974"/>
              <a:gd name="connsiteY2" fmla="*/ 996055 h 2241158"/>
              <a:gd name="connsiteX3" fmla="*/ 997896 w 2246974"/>
              <a:gd name="connsiteY3" fmla="*/ 2239968 h 2241158"/>
              <a:gd name="connsiteX4" fmla="*/ 1118 w 2246974"/>
              <a:gd name="connsiteY4" fmla="*/ 1202001 h 2241158"/>
              <a:gd name="connsiteX5" fmla="*/ 857853 w 2246974"/>
              <a:gd name="connsiteY5" fmla="*/ 98131 h 22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6974" h="2241158">
                <a:moveTo>
                  <a:pt x="857853" y="98131"/>
                </a:moveTo>
                <a:cubicBezTo>
                  <a:pt x="1155788" y="-76237"/>
                  <a:pt x="1562189" y="6141"/>
                  <a:pt x="1788729" y="155795"/>
                </a:cubicBezTo>
                <a:cubicBezTo>
                  <a:pt x="2015269" y="305449"/>
                  <a:pt x="2348901" y="648693"/>
                  <a:pt x="2217096" y="996055"/>
                </a:cubicBezTo>
                <a:cubicBezTo>
                  <a:pt x="2085291" y="1343417"/>
                  <a:pt x="1367226" y="2205644"/>
                  <a:pt x="997896" y="2239968"/>
                </a:cubicBezTo>
                <a:cubicBezTo>
                  <a:pt x="628566" y="2274292"/>
                  <a:pt x="31323" y="1557601"/>
                  <a:pt x="1118" y="1202001"/>
                </a:cubicBezTo>
                <a:cubicBezTo>
                  <a:pt x="-29087" y="846401"/>
                  <a:pt x="559918" y="272499"/>
                  <a:pt x="857853" y="98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sz="8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69276" y="2759676"/>
            <a:ext cx="7990703" cy="2945477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09573" y="2860476"/>
            <a:ext cx="7296178" cy="27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碗內</a:t>
            </a: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放入牛肉片，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盛上湯，澆上酸奶油，撒上小蔥花即可</a:t>
            </a: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5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213</Words>
  <Application>Microsoft Office PowerPoint</Application>
  <PresentationFormat>寬螢幕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YaHei</vt:lpstr>
      <vt:lpstr>新細明體</vt:lpstr>
      <vt:lpstr>Arial</vt:lpstr>
      <vt:lpstr>Calibri</vt:lpstr>
      <vt:lpstr>Calibri Light</vt:lpstr>
      <vt:lpstr>Office 佈景主題</vt:lpstr>
      <vt:lpstr>Office Theme</vt:lpstr>
      <vt:lpstr>PowerPoint 簡報</vt:lpstr>
      <vt:lpstr>紅菜湯簡介</vt:lpstr>
      <vt:lpstr>PowerPoint 簡報</vt:lpstr>
      <vt:lpstr>紅菜湯簡介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紅菜湯意義</vt:lpstr>
      <vt:lpstr>PowerPoint 簡報</vt:lpstr>
      <vt:lpstr>使用色卡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130</cp:revision>
  <dcterms:created xsi:type="dcterms:W3CDTF">2021-03-16T05:57:30Z</dcterms:created>
  <dcterms:modified xsi:type="dcterms:W3CDTF">2021-04-20T05:55:03Z</dcterms:modified>
</cp:coreProperties>
</file>