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56" r:id="rId4"/>
    <p:sldId id="266" r:id="rId5"/>
    <p:sldId id="265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226"/>
    <a:srgbClr val="F2D57E"/>
    <a:srgbClr val="1F788C"/>
    <a:srgbClr val="074973"/>
    <a:srgbClr val="F2A679"/>
    <a:srgbClr val="110066"/>
    <a:srgbClr val="90CBFB"/>
    <a:srgbClr val="919191"/>
    <a:srgbClr val="0039A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2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8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603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22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33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44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103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388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25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5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58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421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500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9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8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36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6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545C-8DA5-4EF6-A06A-3608A90A0F15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3089-2F22-43FD-84AC-2AD3B5179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15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358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71654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27173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9343161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538222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42541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98998"/>
                  </a:ext>
                </a:extLst>
              </a:tr>
            </a:tbl>
          </a:graphicData>
        </a:graphic>
      </p:graphicFrame>
      <p:sp>
        <p:nvSpPr>
          <p:cNvPr id="5" name="手繪多邊形 4"/>
          <p:cNvSpPr/>
          <p:nvPr/>
        </p:nvSpPr>
        <p:spPr>
          <a:xfrm>
            <a:off x="4064924" y="0"/>
            <a:ext cx="8138160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D52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 rot="10800000">
            <a:off x="-11084" y="0"/>
            <a:ext cx="8124306" cy="6858000"/>
          </a:xfrm>
          <a:custGeom>
            <a:avLst/>
            <a:gdLst>
              <a:gd name="connsiteX0" fmla="*/ 4048298 w 8138160"/>
              <a:gd name="connsiteY0" fmla="*/ 8313 h 6858000"/>
              <a:gd name="connsiteX1" fmla="*/ 0 w 8138160"/>
              <a:gd name="connsiteY1" fmla="*/ 6841375 h 6858000"/>
              <a:gd name="connsiteX2" fmla="*/ 8113221 w 8138160"/>
              <a:gd name="connsiteY2" fmla="*/ 6858000 h 6858000"/>
              <a:gd name="connsiteX3" fmla="*/ 8138160 w 8138160"/>
              <a:gd name="connsiteY3" fmla="*/ 0 h 6858000"/>
              <a:gd name="connsiteX4" fmla="*/ 4048298 w 8138160"/>
              <a:gd name="connsiteY4" fmla="*/ 8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8160" h="6858000">
                <a:moveTo>
                  <a:pt x="4048298" y="8313"/>
                </a:moveTo>
                <a:lnTo>
                  <a:pt x="0" y="6841375"/>
                </a:lnTo>
                <a:lnTo>
                  <a:pt x="8113221" y="6858000"/>
                </a:lnTo>
                <a:lnTo>
                  <a:pt x="8138160" y="0"/>
                </a:lnTo>
                <a:lnTo>
                  <a:pt x="4048298" y="8313"/>
                </a:lnTo>
                <a:close/>
              </a:path>
            </a:pathLst>
          </a:custGeom>
          <a:solidFill>
            <a:srgbClr val="003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180089" y="2011366"/>
            <a:ext cx="2789613" cy="11810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D52B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俄羅斯</a:t>
            </a:r>
            <a:endParaRPr lang="zh-TW" altLang="en-US" sz="6600" b="1" dirty="0">
              <a:solidFill>
                <a:srgbClr val="D52B1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257775" y="3279265"/>
            <a:ext cx="2944574" cy="167980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6600" b="1" dirty="0" smtClean="0">
                <a:solidFill>
                  <a:srgbClr val="0039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</a:t>
            </a:r>
            <a:r>
              <a:rPr lang="zh-TW" altLang="en-US" sz="6600" b="1" dirty="0">
                <a:solidFill>
                  <a:srgbClr val="0039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湯</a:t>
            </a:r>
          </a:p>
        </p:txBody>
      </p:sp>
      <p:sp>
        <p:nvSpPr>
          <p:cNvPr id="11" name="矩形 10"/>
          <p:cNvSpPr/>
          <p:nvPr/>
        </p:nvSpPr>
        <p:spPr>
          <a:xfrm>
            <a:off x="4111022" y="1956282"/>
            <a:ext cx="2904778" cy="1284317"/>
          </a:xfrm>
          <a:prstGeom prst="rect">
            <a:avLst/>
          </a:prstGeom>
          <a:noFill/>
          <a:ln w="254000">
            <a:solidFill>
              <a:srgbClr val="D52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99123" y="3494273"/>
            <a:ext cx="3099396" cy="1284317"/>
          </a:xfrm>
          <a:prstGeom prst="rect">
            <a:avLst/>
          </a:prstGeom>
          <a:noFill/>
          <a:ln w="254000">
            <a:solidFill>
              <a:srgbClr val="003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26061" r="10041" b="27879"/>
          <a:stretch/>
        </p:blipFill>
        <p:spPr>
          <a:xfrm>
            <a:off x="276236" y="3536089"/>
            <a:ext cx="4366996" cy="23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>
            <a:off x="949564" y="491579"/>
            <a:ext cx="4912898" cy="3993249"/>
            <a:chOff x="566289" y="528875"/>
            <a:chExt cx="4674519" cy="38025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621EEAD-C4EC-4E8E-876B-8ADBB6181B0F}"/>
                </a:ext>
              </a:extLst>
            </p:cNvPr>
            <p:cNvGrpSpPr/>
            <p:nvPr/>
          </p:nvGrpSpPr>
          <p:grpSpPr>
            <a:xfrm>
              <a:off x="566289" y="528875"/>
              <a:ext cx="4590696" cy="3802540"/>
              <a:chOff x="6058677" y="493278"/>
              <a:chExt cx="4590696" cy="3802540"/>
            </a:xfrm>
          </p:grpSpPr>
          <p:sp>
            <p:nvSpPr>
              <p:cNvPr id="22" name="矩形: 圓角 22">
                <a:extLst>
                  <a:ext uri="{FF2B5EF4-FFF2-40B4-BE49-F238E27FC236}">
                    <a16:creationId xmlns:a16="http://schemas.microsoft.com/office/drawing/2014/main" id="{3F0FABE3-4266-4EAE-9C73-69FE7D370C9C}"/>
                  </a:ext>
                </a:extLst>
              </p:cNvPr>
              <p:cNvSpPr/>
              <p:nvPr/>
            </p:nvSpPr>
            <p:spPr>
              <a:xfrm>
                <a:off x="6728934" y="493278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矩形: 圓角 23">
                <a:extLst>
                  <a:ext uri="{FF2B5EF4-FFF2-40B4-BE49-F238E27FC236}">
                    <a16:creationId xmlns:a16="http://schemas.microsoft.com/office/drawing/2014/main" id="{21ADC2D4-E142-40FE-BAD3-DE6181AD0F36}"/>
                  </a:ext>
                </a:extLst>
              </p:cNvPr>
              <p:cNvSpPr/>
              <p:nvPr/>
            </p:nvSpPr>
            <p:spPr>
              <a:xfrm>
                <a:off x="7042128" y="2550993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矩形: 圓角 24">
                <a:extLst>
                  <a:ext uri="{FF2B5EF4-FFF2-40B4-BE49-F238E27FC236}">
                    <a16:creationId xmlns:a16="http://schemas.microsoft.com/office/drawing/2014/main" id="{40EE2DFD-DDD6-495C-BC26-F94CD60A7DDB}"/>
                  </a:ext>
                </a:extLst>
              </p:cNvPr>
              <p:cNvSpPr/>
              <p:nvPr/>
            </p:nvSpPr>
            <p:spPr>
              <a:xfrm>
                <a:off x="6058677" y="1530532"/>
                <a:ext cx="1744825" cy="1744825"/>
              </a:xfrm>
              <a:prstGeom prst="roundRect">
                <a:avLst/>
              </a:prstGeom>
              <a:noFill/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矩形: 圓角 25">
                <a:extLst>
                  <a:ext uri="{FF2B5EF4-FFF2-40B4-BE49-F238E27FC236}">
                    <a16:creationId xmlns:a16="http://schemas.microsoft.com/office/drawing/2014/main" id="{E5DD3876-C96C-4BF6-9BE2-9176AFAE9BBC}"/>
                  </a:ext>
                </a:extLst>
              </p:cNvPr>
              <p:cNvSpPr/>
              <p:nvPr/>
            </p:nvSpPr>
            <p:spPr>
              <a:xfrm>
                <a:off x="7287118" y="898542"/>
                <a:ext cx="3362255" cy="2225871"/>
              </a:xfrm>
              <a:prstGeom prst="roundRect">
                <a:avLst/>
              </a:prstGeom>
              <a:solidFill>
                <a:schemeClr val="bg1"/>
              </a:solidFill>
              <a:ln w="1905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40" t="25477" r="23353" b="46945"/>
            <a:stretch/>
          </p:blipFill>
          <p:spPr>
            <a:xfrm>
              <a:off x="1685976" y="934139"/>
              <a:ext cx="3554832" cy="1820607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4A102CE-8C87-4FBB-A5E9-92BE1C8DFA06}"/>
                </a:ext>
              </a:extLst>
            </p:cNvPr>
            <p:cNvSpPr txBox="1"/>
            <p:nvPr/>
          </p:nvSpPr>
          <p:spPr>
            <a:xfrm>
              <a:off x="1906560" y="2586590"/>
              <a:ext cx="1632995" cy="498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az-Cyrl-AZ" altLang="zh-TW" sz="28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Контур</a:t>
              </a:r>
              <a:endParaRPr lang="zh-TW" altLang="en-US" sz="2000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6010012" y="310504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8405072" y="244292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6010012" y="4566541"/>
            <a:ext cx="5953687" cy="299259"/>
            <a:chOff x="5221389" y="3638769"/>
            <a:chExt cx="5953687" cy="299259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>
              <a:off x="5221389" y="3638769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標題 1"/>
          <p:cNvSpPr txBox="1">
            <a:spLocks/>
          </p:cNvSpPr>
          <p:nvPr/>
        </p:nvSpPr>
        <p:spPr>
          <a:xfrm>
            <a:off x="6376872" y="3867756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紅菜湯演變歷史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5976762" y="5841746"/>
            <a:ext cx="5926973" cy="299259"/>
            <a:chOff x="5203767" y="1305023"/>
            <a:chExt cx="5926973" cy="299259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等腰三角形 41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標題 1"/>
          <p:cNvSpPr txBox="1">
            <a:spLocks/>
          </p:cNvSpPr>
          <p:nvPr/>
        </p:nvSpPr>
        <p:spPr>
          <a:xfrm>
            <a:off x="8371822" y="5179623"/>
            <a:ext cx="3257594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紅菜湯做法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4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76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等腰三角形 34"/>
          <p:cNvSpPr/>
          <p:nvPr/>
        </p:nvSpPr>
        <p:spPr>
          <a:xfrm>
            <a:off x="-3682365" y="0"/>
            <a:ext cx="7955280" cy="6858000"/>
          </a:xfrm>
          <a:prstGeom prst="triangle">
            <a:avLst/>
          </a:prstGeom>
          <a:solidFill>
            <a:srgbClr val="07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-295848" y="1"/>
            <a:ext cx="3810000" cy="3343275"/>
          </a:xfrm>
          <a:prstGeom prst="triangle">
            <a:avLst>
              <a:gd name="adj" fmla="val 49500"/>
            </a:avLst>
          </a:prstGeom>
          <a:solidFill>
            <a:srgbClr val="1F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/>
          <p:cNvSpPr/>
          <p:nvPr/>
        </p:nvSpPr>
        <p:spPr>
          <a:xfrm>
            <a:off x="447674" y="2324101"/>
            <a:ext cx="1182243" cy="1019175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19054" y="2805113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0" y="4945856"/>
            <a:ext cx="2182177" cy="1881187"/>
          </a:xfrm>
          <a:prstGeom prst="triangle">
            <a:avLst/>
          </a:prstGeom>
          <a:solidFill>
            <a:srgbClr val="03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1091089" y="5807868"/>
            <a:ext cx="1182243" cy="1019175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719708" y="3352804"/>
            <a:ext cx="889443" cy="766761"/>
          </a:xfrm>
          <a:prstGeom prst="triangle">
            <a:avLst/>
          </a:prstGeom>
          <a:solidFill>
            <a:srgbClr val="F2D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標題 1"/>
          <p:cNvSpPr txBox="1">
            <a:spLocks/>
          </p:cNvSpPr>
          <p:nvPr/>
        </p:nvSpPr>
        <p:spPr>
          <a:xfrm>
            <a:off x="6259732" y="2239330"/>
            <a:ext cx="5029203" cy="24469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60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en-US" altLang="zh-TW" sz="6000" b="1" dirty="0" smtClean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az-Cyrl-AZ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Борщ</a:t>
            </a:r>
            <a:r>
              <a:rPr lang="en-US" altLang="zh-TW" sz="3600" b="1" dirty="0" smtClean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az-Cyrl-AZ" altLang="zh-TW" sz="3600" b="1" dirty="0">
                <a:solidFill>
                  <a:srgbClr val="0312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Вступление</a:t>
            </a:r>
            <a:endParaRPr lang="zh-TW" altLang="en-US" sz="3600" b="1" dirty="0">
              <a:solidFill>
                <a:srgbClr val="0312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16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紅菜湯簡介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104900" y="1533525"/>
            <a:ext cx="10020300" cy="4857750"/>
          </a:xfrm>
          <a:prstGeom prst="round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447800" y="1813715"/>
            <a:ext cx="9305925" cy="4320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內容</a:t>
            </a:r>
            <a:endParaRPr lang="zh-TW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6238313" y="842808"/>
            <a:ext cx="5953687" cy="299259"/>
            <a:chOff x="5221389" y="3629244"/>
            <a:chExt cx="5953687" cy="299259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5281353" y="3904776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5221389" y="3629244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605173" y="153548"/>
            <a:ext cx="4670653" cy="9315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4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紅菜湯演變歷史</a:t>
            </a:r>
            <a:endParaRPr lang="zh-TW" altLang="en-US" sz="4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619125" y="992437"/>
            <a:ext cx="2133600" cy="2133600"/>
          </a:xfrm>
          <a:prstGeom prst="ellipse">
            <a:avLst/>
          </a:prstGeom>
          <a:solidFill>
            <a:srgbClr val="F2D5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右箭號 2"/>
          <p:cNvSpPr/>
          <p:nvPr/>
        </p:nvSpPr>
        <p:spPr>
          <a:xfrm>
            <a:off x="0" y="3609975"/>
            <a:ext cx="12192000" cy="54292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43050" y="3126036"/>
            <a:ext cx="285750" cy="741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852508" y="1729656"/>
            <a:ext cx="1862368" cy="659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簡單說明</a:t>
            </a:r>
            <a:endParaRPr lang="zh-TW" altLang="en-US" sz="2800" b="1" dirty="0">
              <a:solidFill>
                <a:srgbClr val="F2D57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7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0" y="852333"/>
            <a:ext cx="5926973" cy="299259"/>
            <a:chOff x="5203767" y="1305023"/>
            <a:chExt cx="5926973" cy="299259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5203767" y="1574441"/>
              <a:ext cx="5893723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10717097" y="1305023"/>
              <a:ext cx="413643" cy="2992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標題 1"/>
          <p:cNvSpPr>
            <a:spLocks noGrp="1"/>
          </p:cNvSpPr>
          <p:nvPr>
            <p:ph type="title"/>
          </p:nvPr>
        </p:nvSpPr>
        <p:spPr>
          <a:xfrm>
            <a:off x="2395060" y="190210"/>
            <a:ext cx="3257594" cy="93154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4800" b="1" dirty="0">
                <a:solidFill>
                  <a:srgbClr val="F2D57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紅菜湯做法</a:t>
            </a:r>
          </a:p>
        </p:txBody>
      </p:sp>
    </p:spTree>
    <p:extLst>
      <p:ext uri="{BB962C8B-B14F-4D97-AF65-F5344CB8AC3E}">
        <p14:creationId xmlns:p14="http://schemas.microsoft.com/office/powerpoint/2010/main" val="222997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1715" t="23934" r="22301" b="39910"/>
          <a:stretch/>
        </p:blipFill>
        <p:spPr>
          <a:xfrm>
            <a:off x="2057400" y="2228028"/>
            <a:ext cx="8359332" cy="2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32</Words>
  <Application>Microsoft Office PowerPoint</Application>
  <PresentationFormat>寬螢幕</PresentationFormat>
  <Paragraphs>13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YaHei</vt:lpstr>
      <vt:lpstr>新細明體</vt:lpstr>
      <vt:lpstr>Arial</vt:lpstr>
      <vt:lpstr>Calibri</vt:lpstr>
      <vt:lpstr>Calibri Light</vt:lpstr>
      <vt:lpstr>Office 佈景主題</vt:lpstr>
      <vt:lpstr>Office Theme</vt:lpstr>
      <vt:lpstr>PowerPoint 簡報</vt:lpstr>
      <vt:lpstr>紅菜湯簡介</vt:lpstr>
      <vt:lpstr>PowerPoint 簡報</vt:lpstr>
      <vt:lpstr>PowerPoint 簡報</vt:lpstr>
      <vt:lpstr>紅菜湯簡介</vt:lpstr>
      <vt:lpstr>PowerPoint 簡報</vt:lpstr>
      <vt:lpstr>紅菜湯做法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KSU</dc:title>
  <dc:creator>KSU</dc:creator>
  <cp:lastModifiedBy>KSU</cp:lastModifiedBy>
  <cp:revision>90</cp:revision>
  <dcterms:created xsi:type="dcterms:W3CDTF">2021-03-16T05:57:30Z</dcterms:created>
  <dcterms:modified xsi:type="dcterms:W3CDTF">2021-04-13T07:13:35Z</dcterms:modified>
</cp:coreProperties>
</file>