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88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27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3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5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8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7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38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1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47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9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DF24-31D1-483B-88FA-FB2B97639201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8876-D94C-439B-95C8-49E467FE8B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5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fc.2dim.spa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專題進度報告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/>
              <a:t>網路爬蟲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學生：陳</a:t>
            </a:r>
            <a:r>
              <a:rPr lang="zh-TW" altLang="en-US" dirty="0" smtClean="0"/>
              <a:t>冠喨</a:t>
            </a:r>
            <a:endParaRPr lang="en-US" altLang="zh-TW" dirty="0" smtClean="0"/>
          </a:p>
          <a:p>
            <a:r>
              <a:rPr lang="zh-TW" altLang="en-US" dirty="0"/>
              <a:t>老師：李宗儒</a:t>
            </a:r>
          </a:p>
        </p:txBody>
      </p:sp>
    </p:spTree>
    <p:extLst>
      <p:ext uri="{BB962C8B-B14F-4D97-AF65-F5344CB8AC3E}">
        <p14:creationId xmlns:p14="http://schemas.microsoft.com/office/powerpoint/2010/main" val="114137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將要抓取的欄位放進變數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將抓取的字串</a:t>
            </a:r>
            <a:r>
              <a:rPr lang="zh-TW" altLang="en-US" dirty="0" smtClean="0"/>
              <a:t>放入欄位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60840" cy="366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4869160"/>
            <a:ext cx="6192688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0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轉存字串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取出的文字的類型是字串</a:t>
            </a:r>
            <a:r>
              <a:rPr lang="en-US" altLang="zh-TW" dirty="0"/>
              <a:t>, </a:t>
            </a:r>
            <a:r>
              <a:rPr lang="zh-TW" altLang="en-US" dirty="0"/>
              <a:t>我們可用</a:t>
            </a:r>
            <a:r>
              <a:rPr lang="en-US" altLang="zh-TW" dirty="0" err="1"/>
              <a:t>int</a:t>
            </a:r>
            <a:r>
              <a:rPr lang="en-US" altLang="zh-TW" dirty="0"/>
              <a:t>()</a:t>
            </a:r>
            <a:r>
              <a:rPr lang="zh-TW" altLang="en-US" dirty="0"/>
              <a:t>轉成數字類型</a:t>
            </a:r>
          </a:p>
        </p:txBody>
      </p:sp>
    </p:spTree>
    <p:extLst>
      <p:ext uri="{BB962C8B-B14F-4D97-AF65-F5344CB8AC3E}">
        <p14:creationId xmlns:p14="http://schemas.microsoft.com/office/powerpoint/2010/main" val="278183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190230" cy="451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94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10.</a:t>
            </a:r>
            <a:r>
              <a:rPr lang="zh-TW" altLang="en-US" dirty="0" smtClean="0"/>
              <a:t>參考網址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https://www.jamleecute.com/python-web-crawler-beautifulsoup-%E7%B6%B2%E8%B7%AF%E7%88%AC%E8%9F%B2/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9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5643463" cy="406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2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網路爬蟲文章</a:t>
            </a:r>
            <a:r>
              <a:rPr lang="en-US" altLang="zh-TW" dirty="0" smtClean="0"/>
              <a:t>-</a:t>
            </a:r>
            <a:r>
              <a:rPr lang="zh-TW" altLang="en-US" dirty="0" smtClean="0"/>
              <a:t>肯德基</a:t>
            </a:r>
            <a:endParaRPr lang="en-US" altLang="zh-TW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將價錢、折扣、名稱抓取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385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載入套件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</a:t>
            </a:r>
            <a:r>
              <a:rPr lang="en-US" altLang="zh-TW" dirty="0"/>
              <a:t>Python</a:t>
            </a:r>
            <a:r>
              <a:rPr lang="zh-TW" altLang="en-US" dirty="0" smtClean="0"/>
              <a:t>爬蟲</a:t>
            </a:r>
            <a:r>
              <a:rPr lang="zh-TW" altLang="en-US" dirty="0"/>
              <a:t>，使用的套件是</a:t>
            </a:r>
            <a:r>
              <a:rPr lang="en-US" altLang="zh-TW" dirty="0"/>
              <a:t>requests</a:t>
            </a:r>
            <a:r>
              <a:rPr lang="zh-TW" altLang="en-US" dirty="0"/>
              <a:t>，目前學著用</a:t>
            </a:r>
            <a:r>
              <a:rPr lang="en-US" altLang="zh-TW" dirty="0"/>
              <a:t>requests</a:t>
            </a:r>
            <a:r>
              <a:rPr lang="zh-TW" altLang="en-US" dirty="0" smtClean="0"/>
              <a:t>去</a:t>
            </a:r>
            <a:r>
              <a:rPr lang="en-US" altLang="zh-TW" dirty="0"/>
              <a:t>get</a:t>
            </a:r>
            <a:r>
              <a:rPr lang="zh-TW" altLang="en-US" dirty="0" smtClean="0"/>
              <a:t>網頁中的</a:t>
            </a:r>
            <a:r>
              <a:rPr lang="zh-TW" altLang="en-US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186594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指定網頁</a:t>
            </a:r>
            <a:r>
              <a:rPr lang="en-US" altLang="zh-TW" dirty="0" smtClean="0"/>
              <a:t>(URL)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https://kfc.2dim.space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  </a:t>
            </a:r>
            <a:r>
              <a:rPr lang="en-US" altLang="zh-TW" dirty="0" smtClean="0"/>
              <a:t>KFC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3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將抓取文字轉存到變數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686301" cy="212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08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beautiful</a:t>
            </a:r>
            <a:r>
              <a:rPr lang="zh-TW" altLang="en-US" dirty="0" smtClean="0"/>
              <a:t>套件並解析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204864"/>
            <a:ext cx="756084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97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將要抓取的欄位放進變數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700808"/>
            <a:ext cx="7560840" cy="366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68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轉存字串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div</a:t>
            </a:r>
            <a:r>
              <a:rPr lang="zh-TW" altLang="en-US" dirty="0" smtClean="0"/>
              <a:t>字串轉成文字放入變數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60840" cy="366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356992"/>
            <a:ext cx="5544616" cy="5061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3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152</Words>
  <Application>Microsoft Office PowerPoint</Application>
  <PresentationFormat>如螢幕大小 (4:3)</PresentationFormat>
  <Paragraphs>24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Office 佈景主題</vt:lpstr>
      <vt:lpstr>專題進度報告 網路爬蟲</vt:lpstr>
      <vt:lpstr>使用軟體</vt:lpstr>
      <vt:lpstr>目的</vt:lpstr>
      <vt:lpstr>1.載入套件</vt:lpstr>
      <vt:lpstr>2.指定網頁(URL)</vt:lpstr>
      <vt:lpstr>3.將抓取文字轉存到變數</vt:lpstr>
      <vt:lpstr>4.利用beautiful套件並解析html</vt:lpstr>
      <vt:lpstr>5.將要抓取的欄位放進變數</vt:lpstr>
      <vt:lpstr>6.轉存字串</vt:lpstr>
      <vt:lpstr>7.將要抓取的欄位放進變數</vt:lpstr>
      <vt:lpstr>8.轉存字串</vt:lpstr>
      <vt:lpstr>9.結果</vt:lpstr>
      <vt:lpstr>10.參考網址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網路爬蟲</dc:title>
  <dc:creator>喨</dc:creator>
  <cp:lastModifiedBy>Brown Su</cp:lastModifiedBy>
  <cp:revision>25</cp:revision>
  <dcterms:created xsi:type="dcterms:W3CDTF">2020-10-22T09:17:43Z</dcterms:created>
  <dcterms:modified xsi:type="dcterms:W3CDTF">2020-10-22T16:51:48Z</dcterms:modified>
</cp:coreProperties>
</file>