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87367d4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87367d4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635797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6357975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6357975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6357975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463579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46357975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46357975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46357975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6357975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6357975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6357975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46357975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46357975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46357975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487367d4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487367d4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9144000" cy="197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專題進度</a:t>
            </a:r>
            <a:r>
              <a:rPr lang="en-US" altLang="zh-TW" dirty="0" smtClean="0"/>
              <a:t>-</a:t>
            </a:r>
            <a:r>
              <a:rPr lang="zh-TW" altLang="en-US" dirty="0" smtClean="0"/>
              <a:t>網路爬蟲匯出檔案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50046"/>
          </a:xfrm>
        </p:spPr>
        <p:txBody>
          <a:bodyPr/>
          <a:lstStyle/>
          <a:p>
            <a:r>
              <a:rPr lang="zh-TW" altLang="en-US" dirty="0" smtClean="0"/>
              <a:t>指導老師：李宗儒</a:t>
            </a:r>
            <a:endParaRPr lang="en-US" altLang="zh-TW" dirty="0" smtClean="0"/>
          </a:p>
          <a:p>
            <a:r>
              <a:rPr lang="zh-TW" altLang="en-US" dirty="0" smtClean="0"/>
              <a:t>姓名：李勝安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95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50" y="2297675"/>
            <a:ext cx="7599500" cy="8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1613650" y="979725"/>
            <a:ext cx="59934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檔案會出現在該py檔的旁邊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725" y="1218200"/>
            <a:ext cx="4466724" cy="351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3553075" y="293250"/>
            <a:ext cx="59217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結果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5" y="1557275"/>
            <a:ext cx="7933300" cy="32462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497425" y="906150"/>
            <a:ext cx="70254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第一步先下載Anaconda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475" y="1546250"/>
            <a:ext cx="6929676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692875" y="899125"/>
            <a:ext cx="92553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安裝完Anaconda後下載Beautifulsoup的套件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l="-14986" t="-18380" r="-9282" b="18379"/>
          <a:stretch/>
        </p:blipFill>
        <p:spPr>
          <a:xfrm>
            <a:off x="152400" y="933000"/>
            <a:ext cx="8481824" cy="130001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933350" y="506775"/>
            <a:ext cx="7057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抓取網路原始碼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75" y="1382450"/>
            <a:ext cx="7853650" cy="18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1605000" y="571500"/>
            <a:ext cx="59340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讓你抓取網路原始碼的網站認為你是一個正常的使用者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550" y="1475702"/>
            <a:ext cx="6359576" cy="31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954350" y="462100"/>
            <a:ext cx="72933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User-Agent到你要抓取的網頁原始碼按F12上面那選擇Network下面選擇第一個裡面的Request Header裡面就有User-Agent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38" y="1876700"/>
            <a:ext cx="7693825" cy="19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884050" y="532425"/>
            <a:ext cx="72732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使用Beautifulsoup來幫助我們解析該網站原始碼 find_all後面輸入你所要搜尋的關鍵字如果搜尋的文字是超連結盡量使用for迴圈不然會編譯失敗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625" y="1394950"/>
            <a:ext cx="596265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3727700" y="885125"/>
            <a:ext cx="69933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結果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2883475" y="456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匯出.txt檔</a:t>
            </a:r>
            <a:endParaRPr sz="36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175" y="1642450"/>
            <a:ext cx="4591050" cy="68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263" y="2938675"/>
            <a:ext cx="49244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如螢幕大小 (16:9)</PresentationFormat>
  <Paragraphs>13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新細明體</vt:lpstr>
      <vt:lpstr>Arial</vt:lpstr>
      <vt:lpstr>Simple Light</vt:lpstr>
      <vt:lpstr>專題進度-網路爬蟲匯出檔案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匯出.txt檔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專題進度-網路爬蟲匯出檔案</dc:title>
  <cp:lastModifiedBy>Brown Su</cp:lastModifiedBy>
  <cp:revision>2</cp:revision>
  <dcterms:modified xsi:type="dcterms:W3CDTF">2020-10-22T22:18:12Z</dcterms:modified>
</cp:coreProperties>
</file>