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3" r:id="rId3"/>
    <p:sldId id="278" r:id="rId4"/>
    <p:sldId id="275" r:id="rId5"/>
    <p:sldId id="276" r:id="rId6"/>
    <p:sldId id="277" r:id="rId7"/>
    <p:sldId id="279" r:id="rId8"/>
    <p:sldId id="274" r:id="rId9"/>
    <p:sldId id="262" r:id="rId10"/>
    <p:sldId id="263" r:id="rId11"/>
    <p:sldId id="256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4660"/>
  </p:normalViewPr>
  <p:slideViewPr>
    <p:cSldViewPr>
      <p:cViewPr varScale="1">
        <p:scale>
          <a:sx n="84" d="100"/>
          <a:sy n="84" d="100"/>
        </p:scale>
        <p:origin x="148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12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76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43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899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09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66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382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58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976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459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9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28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56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26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65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80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19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29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54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90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6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3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BA48C8-2AFC-442B-8FE1-D3AC80455074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9C87EB2-D507-49BA-8428-7EAFB4EF4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88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華康儷粗宋" panose="02020709000000000000" pitchFamily="49" charset="-120"/>
              </a:rPr>
              <a:t>作業一</a:t>
            </a:r>
            <a:r>
              <a:rPr lang="en-US" altLang="zh-TW" dirty="0" smtClean="0">
                <a:latin typeface="Times New Roman" panose="02020603050405020304" pitchFamily="18" charset="0"/>
                <a:ea typeface="華康儷粗宋" panose="02020709000000000000" pitchFamily="49" charset="-12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華康儷粗宋" panose="02020709000000000000" pitchFamily="49" charset="-120"/>
              </a:rPr>
            </a:br>
            <a:r>
              <a:rPr lang="en-US" altLang="zh-TW" sz="4800" dirty="0" smtClean="0">
                <a:latin typeface="Times New Roman" panose="02020603050405020304" pitchFamily="18" charset="0"/>
                <a:ea typeface="華康儷粗宋" panose="02020709000000000000" pitchFamily="49" charset="-120"/>
              </a:rPr>
              <a:t>GDB </a:t>
            </a:r>
            <a:r>
              <a:rPr lang="en-US" altLang="zh-TW" sz="4800" dirty="0">
                <a:latin typeface="Times New Roman" panose="02020603050405020304" pitchFamily="18" charset="0"/>
                <a:ea typeface="華康儷粗宋" panose="02020709000000000000" pitchFamily="49" charset="-120"/>
              </a:rPr>
              <a:t>&amp;amp; Simulator</a:t>
            </a:r>
            <a:endParaRPr lang="zh-TW" altLang="en-US" sz="4800" dirty="0">
              <a:latin typeface="Times New Roman" panose="02020603050405020304" pitchFamily="18" charset="0"/>
              <a:ea typeface="華康儷粗宋" panose="02020709000000000000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88670" y="4468031"/>
            <a:ext cx="3495298" cy="1632168"/>
          </a:xfrm>
          <a:noFill/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 smtClean="0">
                <a:latin typeface="Times New Roman" panose="02020603050405020304" pitchFamily="18" charset="0"/>
              </a:rPr>
              <a:t>課程名稱：嵌入式系統與實習</a:t>
            </a:r>
            <a:endParaRPr lang="en-US" altLang="zh-TW" sz="20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 smtClean="0">
                <a:latin typeface="Times New Roman" panose="02020603050405020304" pitchFamily="18" charset="0"/>
              </a:rPr>
              <a:t>指導老師：周志學 副教授</a:t>
            </a:r>
            <a:endParaRPr lang="en-US" altLang="zh-TW" sz="20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 smtClean="0">
                <a:latin typeface="Times New Roman" panose="02020603050405020304" pitchFamily="18" charset="0"/>
              </a:rPr>
              <a:t>班級：資工三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 smtClean="0">
                <a:latin typeface="Times New Roman" panose="02020603050405020304" pitchFamily="18" charset="0"/>
              </a:rPr>
              <a:t>學號：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4070E021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 smtClean="0">
                <a:latin typeface="Times New Roman" panose="02020603050405020304" pitchFamily="18" charset="0"/>
              </a:rPr>
              <a:t>姓名：蘇宇祥</a:t>
            </a:r>
            <a:endParaRPr lang="zh-TW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1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431350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切換到</a:t>
            </a:r>
            <a:r>
              <a:rPr lang="en-US" altLang="zh-TW" dirty="0" err="1" smtClean="0"/>
              <a:t>cygwin</a:t>
            </a:r>
            <a:r>
              <a:rPr lang="en-US" altLang="zh-TW" dirty="0" smtClean="0"/>
              <a:t>/bin</a:t>
            </a:r>
            <a:r>
              <a:rPr lang="zh-TW" altLang="en-US" dirty="0" smtClean="0"/>
              <a:t>資料夾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42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435727" cy="536407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此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vep</a:t>
            </a:r>
            <a:r>
              <a:rPr lang="zh-TW" altLang="en-US" dirty="0" smtClean="0"/>
              <a:t>檔案需複製到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sid</a:t>
            </a:r>
            <a:r>
              <a:rPr lang="en-US" altLang="zh-TW" dirty="0" smtClean="0"/>
              <a:t>/ins</a:t>
            </a:r>
            <a:r>
              <a:rPr lang="zh-TW" altLang="en-US" dirty="0" smtClean="0"/>
              <a:t>裡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12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425638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6.</a:t>
            </a:r>
            <a:r>
              <a:rPr lang="zh-TW" altLang="en-US" dirty="0" smtClean="0"/>
              <a:t>進入資料夾內編譯產生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conf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46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7.</a:t>
            </a:r>
            <a:r>
              <a:rPr lang="zh-TW" altLang="en-US" dirty="0" smtClean="0"/>
              <a:t>準備進入</a:t>
            </a:r>
            <a:r>
              <a:rPr lang="en-US" altLang="zh-TW" dirty="0" err="1" smtClean="0"/>
              <a:t>gdb</a:t>
            </a:r>
            <a:r>
              <a:rPr lang="zh-TW" altLang="en-US" dirty="0" smtClean="0"/>
              <a:t>環境中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595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8.</a:t>
            </a:r>
            <a:r>
              <a:rPr lang="zh-TW" altLang="en-US" dirty="0" smtClean="0"/>
              <a:t>連線與載入程式碼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5589240"/>
            <a:ext cx="1872208" cy="2160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6309320"/>
            <a:ext cx="64807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93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4802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9.</a:t>
            </a:r>
            <a:r>
              <a:rPr lang="zh-TW" altLang="en-US" dirty="0" smtClean="0"/>
              <a:t>載入後列出程式碼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059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10.</a:t>
            </a:r>
            <a:r>
              <a:rPr lang="zh-TW" altLang="en-US" dirty="0" smtClean="0"/>
              <a:t>利用</a:t>
            </a:r>
            <a:r>
              <a:rPr lang="en-US" altLang="zh-TW" dirty="0" err="1" smtClean="0"/>
              <a:t>cont</a:t>
            </a:r>
            <a:r>
              <a:rPr lang="zh-TW" altLang="en-US" dirty="0" smtClean="0"/>
              <a:t>指令執行程式碼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01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10.</a:t>
            </a:r>
            <a:r>
              <a:rPr lang="zh-TW" altLang="en-US" dirty="0" smtClean="0"/>
              <a:t>另外的連線模擬器也會執行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90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前置作業須知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49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9" y="1219200"/>
            <a:ext cx="88677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編譯執行檔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37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1214512"/>
            <a:ext cx="88677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41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.c</a:t>
            </a:r>
            <a:r>
              <a:rPr lang="zh-TW" altLang="en-US" dirty="0" smtClean="0"/>
              <a:t>編譯連結位置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25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步驟開始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09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46"/>
          <a:stretch/>
        </p:blipFill>
        <p:spPr bwMode="auto">
          <a:xfrm>
            <a:off x="755576" y="1628800"/>
            <a:ext cx="763284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1.</a:t>
            </a:r>
            <a:r>
              <a:rPr lang="zh-TW" altLang="en-US" dirty="0" smtClean="0"/>
              <a:t>切換到</a:t>
            </a:r>
            <a:r>
              <a:rPr lang="en-US" altLang="zh-TW" dirty="0" smtClean="0"/>
              <a:t>Andes</a:t>
            </a:r>
            <a:r>
              <a:rPr lang="zh-TW" altLang="en-US" dirty="0" smtClean="0"/>
              <a:t>目錄夾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9041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2.</a:t>
            </a:r>
            <a:r>
              <a:rPr lang="zh-TW" altLang="en-US" dirty="0" smtClean="0"/>
              <a:t>編譯</a:t>
            </a:r>
            <a:r>
              <a:rPr lang="en-US" altLang="zh-TW" dirty="0" err="1" smtClean="0"/>
              <a:t>hello.c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484784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95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3.</a:t>
            </a:r>
            <a:r>
              <a:rPr lang="zh-TW" altLang="en-US" dirty="0" smtClean="0"/>
              <a:t>編譯後檢查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adx</a:t>
            </a:r>
            <a:r>
              <a:rPr lang="zh-TW" altLang="en-US" dirty="0" smtClean="0"/>
              <a:t>檔是否存在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77"/>
          <a:stretch/>
        </p:blipFill>
        <p:spPr bwMode="auto">
          <a:xfrm>
            <a:off x="649288" y="2204864"/>
            <a:ext cx="797242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0163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125</Words>
  <Application>Microsoft Office PowerPoint</Application>
  <PresentationFormat>如螢幕大小 (4:3)</PresentationFormat>
  <Paragraphs>22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華康儷粗宋</vt:lpstr>
      <vt:lpstr>微軟正黑體</vt:lpstr>
      <vt:lpstr>新細明體</vt:lpstr>
      <vt:lpstr>標楷體</vt:lpstr>
      <vt:lpstr>Arial</vt:lpstr>
      <vt:lpstr>Calibri</vt:lpstr>
      <vt:lpstr>Rockwell</vt:lpstr>
      <vt:lpstr>Rockwell Condensed</vt:lpstr>
      <vt:lpstr>Times New Roman</vt:lpstr>
      <vt:lpstr>Wingdings</vt:lpstr>
      <vt:lpstr>Office 佈景主題</vt:lpstr>
      <vt:lpstr>木刻字型</vt:lpstr>
      <vt:lpstr>作業一 GDB &amp;amp; Simulator</vt:lpstr>
      <vt:lpstr>前置作業須知</vt:lpstr>
      <vt:lpstr>編譯執行檔</vt:lpstr>
      <vt:lpstr>Debug</vt:lpstr>
      <vt:lpstr>.c編譯連結位置</vt:lpstr>
      <vt:lpstr>步驟開始</vt:lpstr>
      <vt:lpstr>1.切換到Andes目錄夾</vt:lpstr>
      <vt:lpstr>2.編譯hello.c檔</vt:lpstr>
      <vt:lpstr>3.編譯後檢查.adx檔是否存在</vt:lpstr>
      <vt:lpstr>4.切換到cygwin/bin資料夾</vt:lpstr>
      <vt:lpstr>(此.vep檔案需複製到/sid/ins裡)</vt:lpstr>
      <vt:lpstr>6.進入資料夾內編譯產生.conf檔</vt:lpstr>
      <vt:lpstr>7.準備進入gdb環境中</vt:lpstr>
      <vt:lpstr>8.連線與載入程式碼</vt:lpstr>
      <vt:lpstr>9.載入後列出程式碼</vt:lpstr>
      <vt:lpstr>10.利用cont指令執行程式碼</vt:lpstr>
      <vt:lpstr>10.另外的連線模擬器也會執行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Brown Su</cp:lastModifiedBy>
  <cp:revision>37</cp:revision>
  <dcterms:created xsi:type="dcterms:W3CDTF">2020-10-06T02:41:38Z</dcterms:created>
  <dcterms:modified xsi:type="dcterms:W3CDTF">2020-10-20T15:30:14Z</dcterms:modified>
</cp:coreProperties>
</file>