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T Sans Narrow" panose="02020500000000000000" charset="0"/>
      <p:regular r:id="rId12"/>
      <p:bold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Open Sans" panose="02020500000000000000" charset="0"/>
      <p:regular r:id="rId18"/>
      <p:bold r:id="rId19"/>
      <p:italic r:id="rId20"/>
      <p:boldItalic r:id="rId21"/>
    </p:embeddedFont>
    <p:embeddedFont>
      <p:font typeface="標楷體" panose="03000509000000000000" pitchFamily="65" charset="-12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09e488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09e488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09e488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09e488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09e488e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09e488e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09e488e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09e488e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09e488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09e488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09e488e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09e488e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09e488e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09e488e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09e488e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09e488e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3600"/>
              <a:buFont typeface="Comic Sans MS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嵌入式系統-樹梅派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資工三A 4070E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唐靖凱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cs typeface="Comic Sans MS"/>
                <a:sym typeface="Comic Sans MS"/>
              </a:rPr>
              <a:t>1.下載Win32 Disk Image軟體並解壓縮</a:t>
            </a:r>
            <a:endParaRPr dirty="0">
              <a:cs typeface="Comic Sans MS"/>
              <a:sym typeface="Comic Sans MS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t="11852"/>
          <a:stretch/>
        </p:blipFill>
        <p:spPr>
          <a:xfrm>
            <a:off x="1136249" y="1378857"/>
            <a:ext cx="6871502" cy="324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cs typeface="Comic Sans MS"/>
                <a:sym typeface="Comic Sans MS"/>
              </a:rPr>
              <a:t>2.下載Raspberry Pi OS軟體並解壓縮</a:t>
            </a:r>
            <a:endParaRPr dirty="0">
              <a:cs typeface="Comic Sans MS"/>
              <a:sym typeface="Comic Sans M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t="13623"/>
          <a:stretch/>
        </p:blipFill>
        <p:spPr>
          <a:xfrm>
            <a:off x="1136250" y="1654629"/>
            <a:ext cx="6871502" cy="318407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3696900" y="1875225"/>
            <a:ext cx="3471900" cy="867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cs typeface="Comic Sans MS"/>
                <a:sym typeface="Comic Sans MS"/>
              </a:rPr>
              <a:t>3.</a:t>
            </a:r>
            <a:r>
              <a:rPr lang="zh-TW" dirty="0"/>
              <a:t>將Win32 Disk Image安裝後開啟</a:t>
            </a:r>
            <a:endParaRPr dirty="0">
              <a:cs typeface="Comic Sans MS"/>
              <a:sym typeface="Comic Sans M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251250"/>
            <a:ext cx="58483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4.將映像檔選擇並確認裝置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68" y="1297136"/>
            <a:ext cx="6269264" cy="3359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5.開始寫入資料到裝置中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1386584"/>
            <a:ext cx="6102350" cy="3270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6.確認SD卡內容-boot(E:)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3358"/>
          <a:stretch/>
        </p:blipFill>
        <p:spPr>
          <a:xfrm>
            <a:off x="1534572" y="1250950"/>
            <a:ext cx="6074855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7.SD卡內新增空白ssh.txt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6289"/>
          <a:stretch/>
        </p:blipFill>
        <p:spPr>
          <a:xfrm>
            <a:off x="1940972" y="1287235"/>
            <a:ext cx="5262055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8.SD卡內找到cmdline.txt，新增ip到最後一行</a:t>
            </a:r>
            <a:endParaRPr dirty="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12" y="1693075"/>
            <a:ext cx="5796575" cy="30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Office PowerPoint</Application>
  <PresentationFormat>如螢幕大小 (16:9)</PresentationFormat>
  <Paragraphs>10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PT Sans Narrow</vt:lpstr>
      <vt:lpstr>Comic Sans MS</vt:lpstr>
      <vt:lpstr>Open Sans</vt:lpstr>
      <vt:lpstr>Arial</vt:lpstr>
      <vt:lpstr>標楷體</vt:lpstr>
      <vt:lpstr>Tropic</vt:lpstr>
      <vt:lpstr>嵌入式系統-樹梅派</vt:lpstr>
      <vt:lpstr>1.下載Win32 Disk Image軟體並解壓縮</vt:lpstr>
      <vt:lpstr>2.下載Raspberry Pi OS軟體並解壓縮</vt:lpstr>
      <vt:lpstr>3.將Win32 Disk Image安裝後開啟</vt:lpstr>
      <vt:lpstr>4.將映像檔選擇並確認裝置</vt:lpstr>
      <vt:lpstr>5.開始寫入資料到裝置中</vt:lpstr>
      <vt:lpstr>6.確認SD卡內容-boot(E:)</vt:lpstr>
      <vt:lpstr>7.SD卡內新增空白ssh.txt</vt:lpstr>
      <vt:lpstr>8.SD卡內找到cmdline.txt，新增ip到最後一行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嵌入式系統-樹梅派</dc:title>
  <cp:lastModifiedBy>Brown Su</cp:lastModifiedBy>
  <cp:revision>6</cp:revision>
  <dcterms:modified xsi:type="dcterms:W3CDTF">2020-11-30T12:26:04Z</dcterms:modified>
</cp:coreProperties>
</file>