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  <p:sldMasterId id="214748376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E45DB5-ECAD-48F3-BF14-D0620CE4DAED}" v="160" dt="2020-11-30T11:58:12.732"/>
    <p1510:client id="{95A8B9F6-3BF5-4BB1-A9E4-FB5E16204E67}" v="13" dt="2020-11-30T07:36:58.111"/>
    <p1510:client id="{A59C3B31-437C-47D9-8A40-494D9445E6F9}" v="7" dt="2020-11-30T07:37:19.7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3" autoAdjust="0"/>
    <p:restoredTop sz="94660"/>
  </p:normalViewPr>
  <p:slideViewPr>
    <p:cSldViewPr snapToGrid="0">
      <p:cViewPr varScale="1">
        <p:scale>
          <a:sx n="84" d="100"/>
          <a:sy n="84" d="100"/>
        </p:scale>
        <p:origin x="4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3135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AC24A9-CCB6-4F8D-B8DB-C2F3692CFA5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11/30/2020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108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AC24A9-CCB6-4F8D-B8DB-C2F3692CFA5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11/30/2020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7033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AC24A9-CCB6-4F8D-B8DB-C2F3692CFA5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11/30/2020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0347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AC24A9-CCB6-4F8D-B8DB-C2F3692CFA5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11/30/2020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686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>
                <a:latin typeface="Comic Sans MS" panose="030F0702030302020204" pitchFamily="66" charset="0"/>
                <a:ea typeface="微軟正黑體" panose="020B0604030504040204" pitchFamily="34" charset="-12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AC24A9-CCB6-4F8D-B8DB-C2F3692CFA5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11/30/2020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9351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AC24A9-CCB6-4F8D-B8DB-C2F3692CFA5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11/30/2020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2979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AC24A9-CCB6-4F8D-B8DB-C2F3692CFA5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11/30/2020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592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AC24A9-CCB6-4F8D-B8DB-C2F3692CFA5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11/30/2020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7594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AC24A9-CCB6-4F8D-B8DB-C2F3692CFA5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11/30/2020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9005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AC24A9-CCB6-4F8D-B8DB-C2F3692CFA5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11/30/2020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4713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AC24A9-CCB6-4F8D-B8DB-C2F3692CFA5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11/30/2020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427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09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AC24A9-CCB6-4F8D-B8DB-C2F3692CFA5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11/30/2020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9844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5463EB0A-3D7C-4AA5-BFA5-8EE5B4BA56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33FAB12-01AF-453F-AA5C-5BBA001B8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651" y="1122363"/>
            <a:ext cx="11034695" cy="317469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sz="7200" dirty="0">
                <a:latin typeface="Lucida Sans Unicode"/>
                <a:cs typeface="Arial"/>
              </a:rPr>
              <a:t>嵌入式系統與</a:t>
            </a:r>
            <a:r>
              <a:rPr lang="zh-TW" altLang="en-US" sz="7200" dirty="0" smtClean="0">
                <a:latin typeface="Lucida Sans Unicode"/>
                <a:cs typeface="Arial"/>
              </a:rPr>
              <a:t>實習</a:t>
            </a:r>
            <a:r>
              <a:rPr lang="en-US" altLang="zh-TW" sz="7200" dirty="0" smtClean="0">
                <a:latin typeface="Lucida Sans Unicode"/>
                <a:cs typeface="Arial"/>
              </a:rPr>
              <a:t>-</a:t>
            </a:r>
            <a:r>
              <a:rPr lang="zh-TW" altLang="en-US" sz="7200" dirty="0">
                <a:latin typeface="Lucida Sans Unicode"/>
                <a:cs typeface="Arial"/>
              </a:rPr>
              <a:t/>
            </a:r>
            <a:br>
              <a:rPr lang="zh-TW" altLang="en-US" sz="7200" dirty="0">
                <a:latin typeface="Lucida Sans Unicode"/>
                <a:cs typeface="Arial"/>
              </a:rPr>
            </a:br>
            <a:r>
              <a:rPr lang="zh-TW" altLang="en-US" sz="6000" dirty="0">
                <a:latin typeface="Lucida Sans Unicode"/>
                <a:cs typeface="Arial"/>
              </a:rPr>
              <a:t>Raspberry Pi建置</a:t>
            </a:r>
            <a:endParaRPr lang="zh-TW" altLang="en-US" sz="6000" b="0" dirty="0">
              <a:latin typeface="Lucida Sans Unicode"/>
              <a:cs typeface="Arial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728EA28-F9E3-432D-B7CF-B101446A3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8651" y="4723637"/>
            <a:ext cx="11034695" cy="14813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◇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班級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：資工三A 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◇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學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號：4070E021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◇</a:t>
            </a:r>
            <a:r>
              <a:rPr 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姓名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：蘇宇祥   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◇</a:t>
            </a:r>
            <a:r>
              <a:rPr 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指導</a:t>
            </a:r>
            <a:r>
              <a:rPr 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老師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：周至學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945AD00-F967-454D-A4B2-39ABA5C88C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E9BC5B79-B912-427C-8219-E3E50943FC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899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下載</a:t>
            </a:r>
            <a:r>
              <a:rPr lang="en-US" altLang="zh-TW" dirty="0"/>
              <a:t>Win32 Disk Image</a:t>
            </a:r>
            <a:r>
              <a:rPr lang="zh-TW" altLang="en-US" dirty="0"/>
              <a:t>軟體並解壓縮</a:t>
            </a:r>
          </a:p>
        </p:txBody>
      </p:sp>
      <p:pic>
        <p:nvPicPr>
          <p:cNvPr id="11" name="Google Shape;73;p14"/>
          <p:cNvPicPr preferRelativeResize="0"/>
          <p:nvPr/>
        </p:nvPicPr>
        <p:blipFill rotWithShape="1">
          <a:blip r:embed="rId2">
            <a:alphaModFix/>
          </a:blip>
          <a:srcRect t="11368"/>
          <a:stretch/>
        </p:blipFill>
        <p:spPr>
          <a:xfrm>
            <a:off x="1609344" y="2139696"/>
            <a:ext cx="9180576" cy="43891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672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</a:t>
            </a:r>
            <a:r>
              <a:rPr lang="zh-TW" altLang="en-US" dirty="0"/>
              <a:t>下載</a:t>
            </a:r>
            <a:r>
              <a:rPr lang="en-US" altLang="zh-TW" dirty="0"/>
              <a:t>Raspberry Pi OS</a:t>
            </a:r>
            <a:r>
              <a:rPr lang="zh-TW" altLang="en-US" dirty="0"/>
              <a:t>軟體並解壓縮</a:t>
            </a:r>
          </a:p>
        </p:txBody>
      </p:sp>
      <p:pic>
        <p:nvPicPr>
          <p:cNvPr id="6" name="Google Shape;79;p15"/>
          <p:cNvPicPr preferRelativeResize="0"/>
          <p:nvPr/>
        </p:nvPicPr>
        <p:blipFill rotWithShape="1">
          <a:blip r:embed="rId2">
            <a:alphaModFix/>
          </a:blip>
          <a:srcRect t="13623"/>
          <a:stretch/>
        </p:blipFill>
        <p:spPr>
          <a:xfrm>
            <a:off x="1929384" y="2295144"/>
            <a:ext cx="8540496" cy="415137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80;p15"/>
          <p:cNvSpPr/>
          <p:nvPr/>
        </p:nvSpPr>
        <p:spPr>
          <a:xfrm>
            <a:off x="4986203" y="2542736"/>
            <a:ext cx="4660475" cy="1248827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4940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</a:t>
            </a:r>
            <a:r>
              <a:rPr lang="zh-TW" altLang="en-US" dirty="0"/>
              <a:t>將</a:t>
            </a:r>
            <a:r>
              <a:rPr lang="en-US" altLang="zh-TW" dirty="0"/>
              <a:t>Win32 Disk Image</a:t>
            </a:r>
            <a:r>
              <a:rPr lang="zh-TW" altLang="en-US" dirty="0"/>
              <a:t>安裝後開啟</a:t>
            </a:r>
          </a:p>
        </p:txBody>
      </p:sp>
      <p:pic>
        <p:nvPicPr>
          <p:cNvPr id="3" name="Google Shape;86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75457" y="2357674"/>
            <a:ext cx="5848350" cy="3362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9428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4.</a:t>
            </a:r>
            <a:r>
              <a:rPr lang="zh-TW" altLang="en-US" dirty="0"/>
              <a:t>將映像檔</a:t>
            </a:r>
            <a:r>
              <a:rPr lang="zh-TW" altLang="en-US" dirty="0" smtClean="0"/>
              <a:t>選擇</a:t>
            </a:r>
            <a:r>
              <a:rPr lang="zh-TW" altLang="en-US" dirty="0"/>
              <a:t>、</a:t>
            </a:r>
            <a:r>
              <a:rPr lang="zh-TW" altLang="en-US" dirty="0" smtClean="0"/>
              <a:t>確認</a:t>
            </a:r>
            <a:r>
              <a:rPr lang="zh-TW" altLang="en-US" dirty="0"/>
              <a:t>裝置</a:t>
            </a:r>
          </a:p>
        </p:txBody>
      </p:sp>
      <p:pic>
        <p:nvPicPr>
          <p:cNvPr id="3" name="Google Shape;9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75457" y="2530121"/>
            <a:ext cx="5848350" cy="3362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6860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5.</a:t>
            </a:r>
            <a:r>
              <a:rPr lang="zh-TW" altLang="en-US" dirty="0"/>
              <a:t>開始寫入資料到裝置中</a:t>
            </a:r>
          </a:p>
        </p:txBody>
      </p:sp>
      <p:pic>
        <p:nvPicPr>
          <p:cNvPr id="3" name="Google Shape;98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56419" y="2603273"/>
            <a:ext cx="5686425" cy="3286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9416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6.</a:t>
            </a:r>
            <a:r>
              <a:rPr lang="zh-TW" altLang="en-US" dirty="0"/>
              <a:t>確認</a:t>
            </a:r>
            <a:r>
              <a:rPr lang="en-US" altLang="zh-TW" dirty="0"/>
              <a:t>SD</a:t>
            </a:r>
            <a:r>
              <a:rPr lang="zh-TW" altLang="en-US" dirty="0"/>
              <a:t>卡內容</a:t>
            </a:r>
            <a:r>
              <a:rPr lang="en-US" altLang="zh-TW" dirty="0"/>
              <a:t>-boot(E:)</a:t>
            </a:r>
            <a:endParaRPr lang="zh-TW" altLang="en-US" dirty="0"/>
          </a:p>
        </p:txBody>
      </p:sp>
      <p:pic>
        <p:nvPicPr>
          <p:cNvPr id="3" name="Google Shape;104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434438" y="2167128"/>
            <a:ext cx="7530387" cy="44348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5615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7.SD</a:t>
            </a:r>
            <a:r>
              <a:rPr lang="zh-TW" altLang="en-US" dirty="0"/>
              <a:t>卡內新增空白</a:t>
            </a:r>
            <a:r>
              <a:rPr lang="en-US" altLang="zh-TW" dirty="0"/>
              <a:t>ssh.txt</a:t>
            </a:r>
            <a:endParaRPr lang="zh-TW" altLang="en-US" dirty="0"/>
          </a:p>
        </p:txBody>
      </p:sp>
      <p:pic>
        <p:nvPicPr>
          <p:cNvPr id="3" name="Google Shape;110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73703" y="2176553"/>
            <a:ext cx="7651858" cy="4525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898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5568" y="548640"/>
            <a:ext cx="10579608" cy="1179576"/>
          </a:xfrm>
        </p:spPr>
        <p:txBody>
          <a:bodyPr>
            <a:normAutofit/>
          </a:bodyPr>
          <a:lstStyle/>
          <a:p>
            <a:r>
              <a:rPr lang="en-US" altLang="zh-TW" dirty="0"/>
              <a:t>8.SD</a:t>
            </a:r>
            <a:r>
              <a:rPr lang="zh-TW" altLang="en-US" dirty="0"/>
              <a:t>卡內找到</a:t>
            </a:r>
            <a:r>
              <a:rPr lang="en-US" altLang="zh-TW" dirty="0"/>
              <a:t>cmdline.txt</a:t>
            </a:r>
            <a:r>
              <a:rPr lang="zh-TW" altLang="en-US" dirty="0"/>
              <a:t>，新增</a:t>
            </a:r>
            <a:r>
              <a:rPr lang="en-US" altLang="zh-TW" dirty="0" err="1"/>
              <a:t>ip</a:t>
            </a:r>
            <a:r>
              <a:rPr lang="zh-TW" altLang="en-US" dirty="0"/>
              <a:t>到最後一行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112" y="2239518"/>
            <a:ext cx="80010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13892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1_AccentBoxVTI">
  <a:themeElements>
    <a:clrScheme name="AnalogousFromLightSeedRightStep">
      <a:dk1>
        <a:srgbClr val="000000"/>
      </a:dk1>
      <a:lt1>
        <a:srgbClr val="FFFFFF"/>
      </a:lt1>
      <a:dk2>
        <a:srgbClr val="23393F"/>
      </a:dk2>
      <a:lt2>
        <a:srgbClr val="E2E5E8"/>
      </a:lt2>
      <a:accent1>
        <a:srgbClr val="B99C7D"/>
      </a:accent1>
      <a:accent2>
        <a:srgbClr val="A6A371"/>
      </a:accent2>
      <a:accent3>
        <a:srgbClr val="98A67E"/>
      </a:accent3>
      <a:accent4>
        <a:srgbClr val="83AD76"/>
      </a:accent4>
      <a:accent5>
        <a:srgbClr val="82AB8A"/>
      </a:accent5>
      <a:accent6>
        <a:srgbClr val="76AD98"/>
      </a:accent6>
      <a:hlink>
        <a:srgbClr val="6184AA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84</Words>
  <Application>Microsoft Office PowerPoint</Application>
  <PresentationFormat>寬螢幕</PresentationFormat>
  <Paragraphs>11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9</vt:i4>
      </vt:variant>
    </vt:vector>
  </HeadingPairs>
  <TitlesOfParts>
    <vt:vector size="19" baseType="lpstr">
      <vt:lpstr>Avenir Next LT Pro</vt:lpstr>
      <vt:lpstr>微軟正黑體</vt:lpstr>
      <vt:lpstr>標楷體</vt:lpstr>
      <vt:lpstr>Arial</vt:lpstr>
      <vt:lpstr>Calibri</vt:lpstr>
      <vt:lpstr>Comic Sans MS</vt:lpstr>
      <vt:lpstr>Lucida Sans Unicode</vt:lpstr>
      <vt:lpstr>Times New Roman</vt:lpstr>
      <vt:lpstr>AccentBoxVTI</vt:lpstr>
      <vt:lpstr>1_AccentBoxVTI</vt:lpstr>
      <vt:lpstr>嵌入式系統與實習- Raspberry Pi建置</vt:lpstr>
      <vt:lpstr>1.下載Win32 Disk Image軟體並解壓縮</vt:lpstr>
      <vt:lpstr>2.下載Raspberry Pi OS軟體並解壓縮</vt:lpstr>
      <vt:lpstr>3.將Win32 Disk Image安裝後開啟</vt:lpstr>
      <vt:lpstr>4.將映像檔選擇、確認裝置</vt:lpstr>
      <vt:lpstr>5.開始寫入資料到裝置中</vt:lpstr>
      <vt:lpstr>6.確認SD卡內容-boot(E:)</vt:lpstr>
      <vt:lpstr>7.SD卡內新增空白ssh.txt</vt:lpstr>
      <vt:lpstr>8.SD卡內找到cmdline.txt，新增ip到最後一行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Brown Su</dc:creator>
  <cp:lastModifiedBy>Brown Su</cp:lastModifiedBy>
  <cp:revision>68</cp:revision>
  <dcterms:created xsi:type="dcterms:W3CDTF">2020-11-30T07:17:41Z</dcterms:created>
  <dcterms:modified xsi:type="dcterms:W3CDTF">2020-11-30T12:42:01Z</dcterms:modified>
</cp:coreProperties>
</file>