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81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16" autoAdjust="0"/>
  </p:normalViewPr>
  <p:slideViewPr>
    <p:cSldViewPr>
      <p:cViewPr varScale="1">
        <p:scale>
          <a:sx n="77" d="100"/>
          <a:sy n="77" d="100"/>
        </p:scale>
        <p:origin x="-102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224D7-EF6B-4F33-A095-1A7DC460455B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45EB8-C5CE-430E-A209-ACADB1AAFC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38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hello.adx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hello.o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message.o</a:t>
            </a:r>
            <a:endParaRPr lang="en-US" altLang="zh-TW" dirty="0" smtClean="0"/>
          </a:p>
          <a:p>
            <a:r>
              <a:rPr lang="en-US" altLang="zh-TW" dirty="0" smtClean="0"/>
              <a:t>	./nds32le-elf-gcc -g3 -o0 -</a:t>
            </a:r>
            <a:r>
              <a:rPr lang="en-US" altLang="zh-TW" dirty="0" err="1" smtClean="0"/>
              <a:t>mvh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mcmodel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mediunm</a:t>
            </a:r>
            <a:r>
              <a:rPr lang="en-US" altLang="zh-TW" dirty="0" smtClean="0"/>
              <a:t> -</a:t>
            </a:r>
            <a:r>
              <a:rPr lang="en-US" altLang="zh-TW" dirty="0" err="1" smtClean="0"/>
              <a:t>mcpu</a:t>
            </a:r>
            <a:r>
              <a:rPr lang="en-US" altLang="zh-TW" dirty="0" smtClean="0"/>
              <a:t>=n801 </a:t>
            </a:r>
            <a:r>
              <a:rPr lang="en-US" altLang="zh-TW" dirty="0" err="1" smtClean="0"/>
              <a:t>hello.o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message.o</a:t>
            </a:r>
            <a:r>
              <a:rPr lang="en-US" altLang="zh-TW" dirty="0" smtClean="0"/>
              <a:t> -o ./</a:t>
            </a:r>
            <a:r>
              <a:rPr lang="en-US" altLang="zh-TW" dirty="0" err="1" smtClean="0"/>
              <a:t>hello.adx</a:t>
            </a:r>
            <a:endParaRPr lang="en-US" altLang="zh-TW" dirty="0" smtClean="0"/>
          </a:p>
          <a:p>
            <a:r>
              <a:rPr lang="en-US" altLang="zh-TW" dirty="0" err="1" smtClean="0"/>
              <a:t>hello.o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hello.c</a:t>
            </a:r>
            <a:endParaRPr lang="en-US" altLang="zh-TW" dirty="0" smtClean="0"/>
          </a:p>
          <a:p>
            <a:r>
              <a:rPr lang="en-US" altLang="zh-TW" dirty="0" smtClean="0"/>
              <a:t>	./nds32le-elf-gcc -c -g </a:t>
            </a:r>
            <a:r>
              <a:rPr lang="en-US" altLang="zh-TW" dirty="0" err="1" smtClean="0"/>
              <a:t>hello.c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hello.o</a:t>
            </a:r>
            <a:endParaRPr lang="en-US" altLang="zh-TW" dirty="0" smtClean="0"/>
          </a:p>
          <a:p>
            <a:r>
              <a:rPr lang="en-US" altLang="zh-TW" dirty="0" err="1" smtClean="0"/>
              <a:t>message.o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message.c</a:t>
            </a:r>
            <a:endParaRPr lang="en-US" altLang="zh-TW" dirty="0" smtClean="0"/>
          </a:p>
          <a:p>
            <a:r>
              <a:rPr lang="en-US" altLang="zh-TW" dirty="0" smtClean="0"/>
              <a:t>	./nds32le-elf-gcc -c -g </a:t>
            </a:r>
            <a:r>
              <a:rPr lang="en-US" altLang="zh-TW" dirty="0" err="1" smtClean="0"/>
              <a:t>message.c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message.o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45EB8-C5CE-430E-A209-ACADB1AAFCE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18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1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0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1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3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2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7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4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6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72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32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2B6E-8C78-45F9-900C-EEAB5C5C13E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BD10-0D7B-4E11-B726-A9C81A4EE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69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052736"/>
            <a:ext cx="8867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31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8178974" cy="223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42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980728"/>
            <a:ext cx="88677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92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196752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80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12776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1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3" y="1196752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95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68760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84784"/>
            <a:ext cx="79724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0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離開</a:t>
            </a:r>
            <a:r>
              <a:rPr lang="en-US" altLang="zh-TW" dirty="0" err="1" smtClean="0"/>
              <a:t>gdb</a:t>
            </a:r>
            <a:r>
              <a:rPr lang="zh-TW" altLang="en-US" dirty="0" smtClean="0"/>
              <a:t>平台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5" y="1484784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58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52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268760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3" y="1628800"/>
            <a:ext cx="7632848" cy="49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96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202116" cy="270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17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68760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97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4076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06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沒有連結兩個檔案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8" y="1268760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78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6" y="1412776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1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84784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30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412776"/>
            <a:ext cx="78676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2736"/>
            <a:ext cx="8839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49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編譯與檢查</a:t>
            </a:r>
            <a:r>
              <a:rPr lang="en-US" altLang="zh-TW" dirty="0" smtClean="0"/>
              <a:t>.o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4076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5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4076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1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4076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50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01" y="1268760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8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340768"/>
            <a:ext cx="79724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09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19</Words>
  <Application>Microsoft Office PowerPoint</Application>
  <PresentationFormat>如螢幕大小 (4:3)</PresentationFormat>
  <Paragraphs>10</Paragraphs>
  <Slides>26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PowerPoint 簡報</vt:lpstr>
      <vt:lpstr>PowerPoint 簡報</vt:lpstr>
      <vt:lpstr>PowerPoint 簡報</vt:lpstr>
      <vt:lpstr>PowerPoint 簡報</vt:lpstr>
      <vt:lpstr>編譯與檢查.o檔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離開gdb平台</vt:lpstr>
      <vt:lpstr>PowerPoint 簡報</vt:lpstr>
      <vt:lpstr>PowerPoint 簡報</vt:lpstr>
      <vt:lpstr>PowerPoint 簡報</vt:lpstr>
      <vt:lpstr>PowerPoint 簡報</vt:lpstr>
      <vt:lpstr>PowerPoint 簡報</vt:lpstr>
      <vt:lpstr>沒有連結兩個檔案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31</cp:revision>
  <dcterms:created xsi:type="dcterms:W3CDTF">2020-10-20T01:39:35Z</dcterms:created>
  <dcterms:modified xsi:type="dcterms:W3CDTF">2020-10-20T04:07:25Z</dcterms:modified>
</cp:coreProperties>
</file>