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5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27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0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3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9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6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21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14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B49FF3-08F4-49C9-8D0F-8A42C4939DE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0F3D6B5-FE05-4530-BF4F-66FDBE9833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85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RPI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建置過程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資工三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4070E003</a:t>
            </a:r>
            <a:r>
              <a:rPr lang="zh-TW" altLang="en-US" sz="2400" dirty="0" smtClean="0"/>
              <a:t> 唐靖凱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802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48" y="608456"/>
            <a:ext cx="5722548" cy="61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8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67802"/>
          <a:stretch/>
        </p:blipFill>
        <p:spPr>
          <a:xfrm>
            <a:off x="1597152" y="2345817"/>
            <a:ext cx="9144000" cy="31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0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測試網頁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76" y="1836862"/>
            <a:ext cx="8626851" cy="46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2889"/>
          <a:stretch/>
        </p:blipFill>
        <p:spPr>
          <a:xfrm>
            <a:off x="1518702" y="1879473"/>
            <a:ext cx="9144000" cy="46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路徑、列出當前檔案、加入</a:t>
            </a:r>
            <a:r>
              <a:rPr lang="en-US" altLang="zh-TW" dirty="0" smtClean="0"/>
              <a:t>pi</a:t>
            </a:r>
            <a:r>
              <a:rPr lang="zh-TW" altLang="en-US" dirty="0" smtClean="0"/>
              <a:t>群組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72462"/>
          <a:stretch/>
        </p:blipFill>
        <p:spPr>
          <a:xfrm>
            <a:off x="1518702" y="2272665"/>
            <a:ext cx="9144000" cy="2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5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>PHP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208" y="599312"/>
            <a:ext cx="5620276" cy="60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7.Php</a:t>
            </a:r>
            <a:r>
              <a:rPr lang="zh-TW" altLang="en-US" dirty="0" smtClean="0"/>
              <a:t>測試網頁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21" y="1717990"/>
            <a:ext cx="8592761" cy="46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3086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53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標楷體</vt:lpstr>
      <vt:lpstr>Gill Sans MT</vt:lpstr>
      <vt:lpstr>Wingdings 2</vt:lpstr>
      <vt:lpstr>紅利</vt:lpstr>
      <vt:lpstr>RPI建置過程</vt:lpstr>
      <vt:lpstr>1.安裝apache2套件</vt:lpstr>
      <vt:lpstr>2.啟動apache2套件</vt:lpstr>
      <vt:lpstr>3.測試網頁</vt:lpstr>
      <vt:lpstr>4.安裝php與apache2套件</vt:lpstr>
      <vt:lpstr>5.進入html路徑、列出當前檔案、加入pi群組</vt:lpstr>
      <vt:lpstr>6.撰寫PHP程式碼</vt:lpstr>
      <vt:lpstr>7.Php測試網頁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29</cp:revision>
  <dcterms:created xsi:type="dcterms:W3CDTF">2020-12-11T07:30:15Z</dcterms:created>
  <dcterms:modified xsi:type="dcterms:W3CDTF">2020-12-18T08:50:06Z</dcterms:modified>
</cp:coreProperties>
</file>