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1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5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0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0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8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7BD-9C23-4ED0-A8B5-862F19B0F3C3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2510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27790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6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嵌入式系統</a:t>
            </a:r>
            <a:r>
              <a:rPr lang="zh-TW" altLang="en-US" dirty="0"/>
              <a:t>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TW" altLang="en-US" dirty="0"/>
              <a:t>雲端資料庫實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4070E003</a:t>
            </a:r>
          </a:p>
          <a:p>
            <a:pPr>
              <a:spcBef>
                <a:spcPts val="0"/>
              </a:spcBef>
            </a:pPr>
            <a:r>
              <a:rPr lang="zh-TW" altLang="en-US" dirty="0" smtClean="0"/>
              <a:t>姓名：</a:t>
            </a:r>
            <a:r>
              <a:rPr lang="zh-TW" altLang="en-US" dirty="0"/>
              <a:t>唐靖凱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979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查詢資料庫內資料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290762"/>
            <a:ext cx="3228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6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ThingSpeak</a:t>
            </a:r>
            <a:r>
              <a:rPr lang="zh-TW" altLang="en-US" dirty="0" smtClean="0"/>
              <a:t>創建資料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 smtClean="0"/>
              <a:t>(</a:t>
            </a:r>
            <a:r>
              <a:rPr lang="zh-TW" altLang="en-US" sz="2800" dirty="0"/>
              <a:t>名稱</a:t>
            </a:r>
            <a:r>
              <a:rPr lang="zh-TW" altLang="en-US" sz="2800" dirty="0" smtClean="0"/>
              <a:t>為自己學號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5" y="2272224"/>
            <a:ext cx="8473249" cy="28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6671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11.</a:t>
            </a:r>
            <a:r>
              <a:rPr lang="zh-TW" altLang="en-US" dirty="0" smtClean="0"/>
              <a:t>將寫入兩檔案上傳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2945"/>
            <a:ext cx="79343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5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為自己的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1618488"/>
            <a:ext cx="6762750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13.</a:t>
            </a:r>
            <a:r>
              <a:rPr lang="zh-TW" altLang="en-US" dirty="0" smtClean="0"/>
              <a:t>執行程式</a:t>
            </a:r>
            <a:r>
              <a:rPr lang="en-US" altLang="zh-TW" sz="2400" dirty="0">
                <a:solidFill>
                  <a:prstClr val="black"/>
                </a:solidFill>
              </a:rPr>
              <a:t>(rpiUpdateThingSpeak_NodeMCU_student.py)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9" y="2011999"/>
            <a:ext cx="7281862" cy="40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14.ThingSpeak</a:t>
            </a:r>
            <a:r>
              <a:rPr lang="zh-TW" altLang="en-US" dirty="0" smtClean="0"/>
              <a:t>上數據</a:t>
            </a:r>
            <a:r>
              <a:rPr lang="en-US" altLang="zh-TW" dirty="0" smtClean="0"/>
              <a:t>(</a:t>
            </a:r>
            <a:r>
              <a:rPr lang="zh-TW" altLang="en-US" dirty="0" smtClean="0"/>
              <a:t>至少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9" y="1690689"/>
            <a:ext cx="7628382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MySQL(</a:t>
            </a:r>
            <a:r>
              <a:rPr lang="zh-TW" altLang="en-US" dirty="0" smtClean="0"/>
              <a:t>已建置資料庫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43859"/>
          <a:stretch/>
        </p:blipFill>
        <p:spPr>
          <a:xfrm>
            <a:off x="684181" y="1881320"/>
            <a:ext cx="7775638" cy="24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/>
              <a:t>查看資料表欄位訊息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78" y="1929384"/>
            <a:ext cx="7592772" cy="42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列出根目錄底下</a:t>
            </a:r>
            <a:r>
              <a:rPr lang="en-US" altLang="zh-TW" dirty="0" err="1" smtClean="0"/>
              <a:t>html,php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63328"/>
          <a:stretch/>
        </p:blipFill>
        <p:spPr>
          <a:xfrm>
            <a:off x="978408" y="1954455"/>
            <a:ext cx="7187184" cy="28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0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Sensor.html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62" y="1856232"/>
            <a:ext cx="6925475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en-US" altLang="zh-TW" dirty="0" err="1" smtClean="0"/>
              <a:t>AddData.php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53" y="1969170"/>
            <a:ext cx="7080694" cy="39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 </a:t>
            </a:r>
            <a:r>
              <a:rPr lang="en-US" altLang="zh-TW" dirty="0" err="1" smtClean="0"/>
              <a:t>show.php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85" y="1901952"/>
            <a:ext cx="7184430" cy="40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輸入測試資料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8" y="2285809"/>
            <a:ext cx="3175922" cy="20027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81" y="2255710"/>
            <a:ext cx="3832377" cy="203282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169664" y="3044952"/>
            <a:ext cx="585216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04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資料送進資料庫成功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870444" cy="4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104</Words>
  <Application>Microsoft Office PowerPoint</Application>
  <PresentationFormat>如螢幕大小 (4:3)</PresentationFormat>
  <Paragraphs>18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Office 佈景主題</vt:lpstr>
      <vt:lpstr>嵌入式系統作業</vt:lpstr>
      <vt:lpstr>1.進入MySQL(已建置資料庫)</vt:lpstr>
      <vt:lpstr>2.查看資料表欄位訊息</vt:lpstr>
      <vt:lpstr>3.列出根目錄底下html,php</vt:lpstr>
      <vt:lpstr>4. Sensor.html</vt:lpstr>
      <vt:lpstr>5. AddData.php</vt:lpstr>
      <vt:lpstr>6. show.php</vt:lpstr>
      <vt:lpstr>7.輸入測試資料</vt:lpstr>
      <vt:lpstr>8.資料送進資料庫成功</vt:lpstr>
      <vt:lpstr>9.查詢資料庫內資料</vt:lpstr>
      <vt:lpstr>10.在ThingSpeak創建資料 (名稱為自己學號)</vt:lpstr>
      <vt:lpstr>11.將寫入兩檔案上傳</vt:lpstr>
      <vt:lpstr>12.修改API key為自己的</vt:lpstr>
      <vt:lpstr>13.執行程式(rpiUpdateThingSpeak_NodeMCU_student.py)</vt:lpstr>
      <vt:lpstr>14.ThingSpeak上數據(至少10筆)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嵌入式系統作業</dc:title>
  <dc:creator>Brown Su</dc:creator>
  <cp:lastModifiedBy>Brown Su</cp:lastModifiedBy>
  <cp:revision>28</cp:revision>
  <dcterms:created xsi:type="dcterms:W3CDTF">2021-01-07T15:40:10Z</dcterms:created>
  <dcterms:modified xsi:type="dcterms:W3CDTF">2021-01-09T14:52:09Z</dcterms:modified>
</cp:coreProperties>
</file>