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08-0769-49D4-86F3-382EFE2EE488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1A68-003E-4915-930B-541B5A61F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9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08-0769-49D4-86F3-382EFE2EE488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1A68-003E-4915-930B-541B5A61F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23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08-0769-49D4-86F3-382EFE2EE488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1A68-003E-4915-930B-541B5A61F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05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08-0769-49D4-86F3-382EFE2EE488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1A68-003E-4915-930B-541B5A61F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95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08-0769-49D4-86F3-382EFE2EE488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1A68-003E-4915-930B-541B5A61F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04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08-0769-49D4-86F3-382EFE2EE488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1A68-003E-4915-930B-541B5A61F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51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08-0769-49D4-86F3-382EFE2EE488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1A68-003E-4915-930B-541B5A61F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37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08-0769-49D4-86F3-382EFE2EE488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1A68-003E-4915-930B-541B5A61F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80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08-0769-49D4-86F3-382EFE2EE488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1A68-003E-4915-930B-541B5A61F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1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08-0769-49D4-86F3-382EFE2EE488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1A68-003E-4915-930B-541B5A61F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3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08-0769-49D4-86F3-382EFE2EE488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1A68-003E-4915-930B-541B5A61F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6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A008-0769-49D4-86F3-382EFE2EE488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31A68-003E-4915-930B-541B5A61FD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97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11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RPI</a:t>
            </a:r>
            <a:r>
              <a:rPr lang="zh-TW" altLang="en-US" dirty="0" smtClean="0"/>
              <a:t>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4070E019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徐江弘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250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apache2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28" y="2608030"/>
            <a:ext cx="9290343" cy="22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6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啟動</a:t>
            </a:r>
            <a:r>
              <a:rPr lang="en-US" altLang="zh-TW" dirty="0" smtClean="0"/>
              <a:t>apache2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62" y="2831724"/>
            <a:ext cx="9159275" cy="12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8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測試網頁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57" y="1919288"/>
            <a:ext cx="671068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安裝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apache2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92" y="2786737"/>
            <a:ext cx="8619415" cy="17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8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進入網頁跟目錄並撰寫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690688"/>
            <a:ext cx="632548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6.php</a:t>
            </a:r>
            <a:r>
              <a:rPr lang="zh-TW" altLang="en-US" dirty="0" smtClean="0"/>
              <a:t>測試網頁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38" y="2038160"/>
            <a:ext cx="671068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41</Words>
  <Application>Microsoft Office PowerPoint</Application>
  <PresentationFormat>寬螢幕</PresentationFormat>
  <Paragraphs>10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標楷體</vt:lpstr>
      <vt:lpstr>Arial</vt:lpstr>
      <vt:lpstr>Calibri</vt:lpstr>
      <vt:lpstr>Office 佈景主題</vt:lpstr>
      <vt:lpstr>RPI建置</vt:lpstr>
      <vt:lpstr>1.安裝apache2套件</vt:lpstr>
      <vt:lpstr>2.啟動apache2套件</vt:lpstr>
      <vt:lpstr>3.測試網頁</vt:lpstr>
      <vt:lpstr>4.安裝php與apache2套件</vt:lpstr>
      <vt:lpstr>5.進入網頁跟目錄並撰寫php網頁</vt:lpstr>
      <vt:lpstr>6.php測試網頁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Brown Su</dc:creator>
  <cp:lastModifiedBy>Brown Su</cp:lastModifiedBy>
  <cp:revision>19</cp:revision>
  <dcterms:created xsi:type="dcterms:W3CDTF">2020-12-11T07:44:04Z</dcterms:created>
  <dcterms:modified xsi:type="dcterms:W3CDTF">2020-12-19T14:53:36Z</dcterms:modified>
</cp:coreProperties>
</file>