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37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4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93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84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86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1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0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37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51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7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3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9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57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16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6FCC-6246-4F4E-9EF7-70A9A88DA235}" type="datetimeFigureOut">
              <a:rPr lang="zh-TW" altLang="en-US" smtClean="0"/>
              <a:t>2020/12/19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A52F-D3EE-45FE-A881-A5F67DA30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RPI</a:t>
            </a:r>
            <a:r>
              <a:rPr lang="zh-TW" altLang="en-US" dirty="0" smtClean="0">
                <a:solidFill>
                  <a:schemeClr val="bg1"/>
                </a:solidFill>
              </a:rPr>
              <a:t>建置過程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資工三</a:t>
            </a:r>
            <a:r>
              <a:rPr lang="en-US" altLang="zh-TW" sz="2400" dirty="0" smtClean="0">
                <a:solidFill>
                  <a:schemeClr val="bg1"/>
                </a:solidFill>
              </a:rPr>
              <a:t>A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4070E020</a:t>
            </a:r>
            <a:r>
              <a:rPr lang="zh-TW" altLang="en-US" sz="2400" dirty="0" smtClean="0">
                <a:solidFill>
                  <a:schemeClr val="bg1"/>
                </a:solidFill>
              </a:rPr>
              <a:t> 陳冠喨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8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8.Php</a:t>
            </a:r>
            <a:r>
              <a:rPr lang="zh-TW" altLang="en-US" smtClean="0"/>
              <a:t>測試網頁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654" y="2230183"/>
            <a:ext cx="527431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4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列出帳號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90" y="1865201"/>
            <a:ext cx="6431837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帳號加入群組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73" y="2022066"/>
            <a:ext cx="643027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34" y="411480"/>
            <a:ext cx="4849066" cy="62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apache2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73" y="2022066"/>
            <a:ext cx="643027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測試網頁</a:t>
            </a:r>
            <a:endParaRPr lang="zh-TW" altLang="en-US" dirty="0"/>
          </a:p>
        </p:txBody>
      </p:sp>
      <p:pic>
        <p:nvPicPr>
          <p:cNvPr id="3" name="圖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654" y="2194560"/>
            <a:ext cx="527431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安裝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apache2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76" y="1878721"/>
            <a:ext cx="5774265" cy="45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進入網頁根目錄新增測試網頁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21" y="1996981"/>
            <a:ext cx="5363976" cy="42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1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撰寫</a:t>
            </a:r>
            <a:r>
              <a:rPr lang="en-US" altLang="zh-TW" dirty="0" err="1" smtClean="0"/>
              <a:t>php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69" y="1769993"/>
            <a:ext cx="5053080" cy="46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Override1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2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3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4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5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6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7.xml><?xml version="1.0" encoding="utf-8"?>
<a:themeOverride xmlns:a="http://schemas.openxmlformats.org/drawingml/2006/main">
  <a:clrScheme name="電路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51</Words>
  <Application>Microsoft Office PowerPoint</Application>
  <PresentationFormat>如螢幕大小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標楷體</vt:lpstr>
      <vt:lpstr>Arial</vt:lpstr>
      <vt:lpstr>Trebuchet MS</vt:lpstr>
      <vt:lpstr>Tw Cen MT</vt:lpstr>
      <vt:lpstr>電路</vt:lpstr>
      <vt:lpstr>RPI建置過程</vt:lpstr>
      <vt:lpstr>列出帳號</vt:lpstr>
      <vt:lpstr>帳號加入群組</vt:lpstr>
      <vt:lpstr>1.安裝apache2</vt:lpstr>
      <vt:lpstr>2.啟動apache2</vt:lpstr>
      <vt:lpstr>3.測試網頁</vt:lpstr>
      <vt:lpstr>4.安裝php與apache2套件</vt:lpstr>
      <vt:lpstr>5.進入網頁根目錄新增測試網頁</vt:lpstr>
      <vt:lpstr>6.撰寫php</vt:lpstr>
      <vt:lpstr>8.Php測試網頁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RPI建置過程</dc:title>
  <dc:creator>Brown Su</dc:creator>
  <cp:lastModifiedBy>Brown Su</cp:lastModifiedBy>
  <cp:revision>15</cp:revision>
  <dcterms:created xsi:type="dcterms:W3CDTF">2020-12-13T14:57:10Z</dcterms:created>
  <dcterms:modified xsi:type="dcterms:W3CDTF">2020-12-19T01:21:27Z</dcterms:modified>
</cp:coreProperties>
</file>