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76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90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97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8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86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93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42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6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ABFB-DAFD-4E89-8371-17EDB029CA06}" type="datetimeFigureOut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2B60-5815-44F0-A26C-B74EE5D26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59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947737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947737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625" y="1690688"/>
            <a:ext cx="6710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0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60" y="1294817"/>
            <a:ext cx="6710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947737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947737"/>
            <a:ext cx="7858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69" y="1826662"/>
            <a:ext cx="6710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9" y="1546743"/>
            <a:ext cx="6710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7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寬螢幕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10</cp:revision>
  <dcterms:created xsi:type="dcterms:W3CDTF">2020-12-11T07:01:56Z</dcterms:created>
  <dcterms:modified xsi:type="dcterms:W3CDTF">2020-12-11T07:42:19Z</dcterms:modified>
</cp:coreProperties>
</file>