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EA7B-FADE-4B6A-9287-EA413EAC2AC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56B9-A353-4419-8ADE-9D1D4EC3B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03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EA7B-FADE-4B6A-9287-EA413EAC2AC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56B9-A353-4419-8ADE-9D1D4EC3B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76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EA7B-FADE-4B6A-9287-EA413EAC2AC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56B9-A353-4419-8ADE-9D1D4EC3B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30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EA7B-FADE-4B6A-9287-EA413EAC2AC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56B9-A353-4419-8ADE-9D1D4EC3B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EA7B-FADE-4B6A-9287-EA413EAC2AC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56B9-A353-4419-8ADE-9D1D4EC3B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10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EA7B-FADE-4B6A-9287-EA413EAC2AC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56B9-A353-4419-8ADE-9D1D4EC3B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16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EA7B-FADE-4B6A-9287-EA413EAC2AC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56B9-A353-4419-8ADE-9D1D4EC3B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25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EA7B-FADE-4B6A-9287-EA413EAC2AC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56B9-A353-4419-8ADE-9D1D4EC3B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44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EA7B-FADE-4B6A-9287-EA413EAC2AC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56B9-A353-4419-8ADE-9D1D4EC3B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9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EA7B-FADE-4B6A-9287-EA413EAC2AC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56B9-A353-4419-8ADE-9D1D4EC3B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01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EA7B-FADE-4B6A-9287-EA413EAC2AC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56B9-A353-4419-8ADE-9D1D4EC3B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69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4EA7B-FADE-4B6A-9287-EA413EAC2AC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856B9-A353-4419-8ADE-9D1D4EC3B88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21515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64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華康儷粗宋" panose="02020709000000000000" pitchFamily="49" charset="-120"/>
          <a:ea typeface="華康儷粗宋" panose="020207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 dirty="0" smtClean="0"/>
              <a:t>RPI</a:t>
            </a:r>
            <a:r>
              <a:rPr lang="zh-TW" altLang="en-US" dirty="0" smtClean="0"/>
              <a:t>建置過程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10381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zh-TW" altLang="en-US" dirty="0" smtClean="0"/>
              <a:t>班級：資工三</a:t>
            </a:r>
            <a:r>
              <a:rPr lang="en-US" altLang="zh-TW" dirty="0" smtClean="0"/>
              <a:t>A</a:t>
            </a:r>
          </a:p>
          <a:p>
            <a:pPr algn="just">
              <a:lnSpc>
                <a:spcPct val="100000"/>
              </a:lnSpc>
            </a:pPr>
            <a:r>
              <a:rPr lang="zh-TW" altLang="en-US" dirty="0" smtClean="0"/>
              <a:t>學號：</a:t>
            </a:r>
            <a:r>
              <a:rPr lang="en-US" altLang="zh-TW" dirty="0" smtClean="0"/>
              <a:t>4070E022</a:t>
            </a:r>
          </a:p>
          <a:p>
            <a:pPr algn="just">
              <a:lnSpc>
                <a:spcPct val="100000"/>
              </a:lnSpc>
            </a:pPr>
            <a:r>
              <a:rPr lang="zh-TW" altLang="en-US" dirty="0" smtClean="0"/>
              <a:t>姓名：沈明楷</a:t>
            </a:r>
            <a:endParaRPr lang="en-US" altLang="zh-TW" dirty="0" smtClean="0"/>
          </a:p>
          <a:p>
            <a:pPr algn="just">
              <a:lnSpc>
                <a:spcPct val="100000"/>
              </a:lnSpc>
            </a:pPr>
            <a:r>
              <a:rPr lang="zh-TW" altLang="en-US" dirty="0" smtClean="0"/>
              <a:t>指導老師：周志學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43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(4070E022)</a:t>
            </a:r>
            <a:endParaRPr lang="zh-TW" altLang="en-US" dirty="0"/>
          </a:p>
        </p:txBody>
      </p:sp>
      <p:sp>
        <p:nvSpPr>
          <p:cNvPr id="5" name="AutoShape 4" descr="data:image/jpg;base64,%20/9j/4AAQSkZJRgABAQEAYABgAAD/2wBDAAUDBAQEAwUEBAQFBQUGBwwIBwcHBw8LCwkMEQ8SEhEPERETFhwXExQaFRERGCEYGh0dHx8fExciJCIeJBweHx7/2wBDAQUFBQcGBw4ICA4eFBEUHh4eHh4eHh4eHh4eHh4eHh4eHh4eHh4eHh4eHh4eHh4eHh4eHh4eHh4eHh4eHh4eHh7/wAARCAGZAoo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8E+EtJk0ez8Q67pdnqmqanAt3/psS3EUMMqhokWN8pnyypLEFtxIBAFbF/pvhGwtHu73wz4St4Ixl5JNEtAB/wCQ6ueGufB3hof9QLTv/SSKubbVl8Ra3ZWMN/b6FHbOdRj1Ca4Bk8tRNCWWIcht27GTngHvXqVK2HwGDdaqvdir7N6eiTf9WPEarYnEuMX11LmkyfDzVb0WWn6V4KubkqXESaNZlio6kDy/euktPCPhyTr4R8Lf+CK0/wDjdeW6JrFlqGueHxpOuah4jSDWluYFuLppZzE9u0DHa7MybdzSOW2g7WwBkCvbNY1htDGmxw6Tcanc6jdfZYIYHVfn8t3yxbgLhDk9uvasp4mnVo80FvtpZ6pbp7Po0ayw84VOVSb67lRfBPhnH/IoeFv/AAR2v/xumt4J8Nf9Ch4X/wDBHa//ABupo/GEEtzbfa9P1OwvLeW8iurJZkZFeGDzSGIHzgqVKlSOTz0rkrm68Z3up2t8viI2i3F5b2oijmCxJLLH5iqsJQmRVT7251LEEjAryXGV9X/TdjpdOcVdv+kdI3grw3/0KHhf/wAEVp/8bqNvBfh3H/Io+F//AARWn/xutDSPFk9+dGt4dFe7mvbFLy5nimVIII921my3Lc8gDqPpWRZ/E/TbyPVvJ0a8d7CITRqj7hPGX2bshcLyQT94YPWpSbV0/wCkLkkt3/THN4N8P/8AQo+F/wDwRWn/AMbqM+DtA/6FLwv/AOCK0/8AjdaP/CXXdxc2ljpnhebUr64svtpSC/hMSLvKbTL90nI4x16dqxbPxTdXXiG71TRdC1HVrO40WyuxD5ywiFS0+7hjgvwBtHJx14rRKSTdxOEiY+D9B/6FLwv/AOCK0/8AjdMbwjoP/Qp+F/8AwQ2n/wAbp158TdDXWbWwsbK6vopRCZZo1bMQlVXX5dp3fK6kgEYzVl/GM7QpND4VvpY5786fan7RGpnlG7Jx/CnyfePrW8K846W/r+mZypO17v7+5SPhLQ/+hT8L/wDghtP/AI3Tf+ET0P8A6FTwv/4IrT/43Wsniu2MYjm02eLUBdzWs1n5is0RjQuzlhwU27SD33p61nDxc1zYJJe6DqWlW99YPdWU/nxmRwEDlcDPlvtJI3ZBwa3+vqKbcVprt8zN0JXS5nr5+dis/hXRAP8AkVfC/wD4IbT/AON1TuPDmjp/zK3hf/wQ2f8A8art9OeSa1Ek1u0MYVTG7yK7SoVB3HHQ+1czF4p0vUL2Oxjs9VguZifLS4sXj3IAT5megTjGSc5I4rdY6CduVfcZOhNq6k/vOcudK0iL/mWPC/8A4IbP/wCNVQlt9IU/8iz4X/8ABDZ//Gq6jV0XmuWvvlen/adJfYX3HNKnVX2395CYdL7eG/DH/ggs/wD41TTb6eDn/hG/DH/ggs//AI1VzTYPMbmtw6dGYc47VlLMFLaC+4i019t/ezL0WLQncLP4X8Lnn/oBWg/9p119tpHhSRAT4U8L9P8AoCWv/wAbrhL8G0lyvHNLF4hmjXbuNcUq15XZpz1F9p/eddrOn+FreFinhXwuCB/0BLX/AON15xrVxp6zEQeHvDCD/sAWR/nFVzUdbmuFILHmueuCXbNZTqX2KVSp/MxrXUI/5gXhn/wnrH/41Sx3MJP/ACAvDP8A4T9j/wDGqruvNSRLXdllL2tZJmOIxFSMfif3lwT2+P8AkA+Gf/Cfsv8A41Sefb/9ALwz/wCE/Zf/ABqosUhr7eOFopfAvuR47xVb+d/eyX7Rb/8AQC8M/wDhP2X/AMapDcW//QC8M/8AhP2X/wAaqE0lV9Vo/wAi+5C+tVv5397J/tFv/wBALwz/AOE/Zf8Axqk+02//AEAvDP8A4T9l/wDGqhNJR9Vo/wAi+5D+tVv5397Jjcwf9ALwz/4T9l/8apPtMH/QC8M/+E/Zf/GqgpDR9Vo/yL7kP61W/nf3sn+1Qf8AQD8M/wDhP2X/AMao+1Qf9APwz/4T9l/8aquaSj6rR/kX3IFia387+9lj7VB/0A/DP/hP2X/xqkN1D/0A/DP/AIT9l/8AGqr0lH1Wj/IvuQ/rNb+d/eyx9qh/6Afhn/wn7L/41Sfa4f8AoB+Gf/Cfsv8A41VekNH1Wj/IvuQfWa387+9lj7ZF/wBAPwz/AOE/Y/8Axqk+2Rf9APwz/wCE9Y//ABqq5ppo+q0f5F9yD6zW/nf3ss/bIv8AoB+Gf/Cesf8A4zQbyL/oB+Gf/Cesf/jNVaKPqtD+Rfch/Wa387+9lk3sf/QE8M/+E9Y//GaT7dH/ANAPwz/4T1j/APGarU00fVaH8i+5D+s1v5397LRvo/8AoCeGf/Cesf8A4zR9uj/6Anhn/wAJ6x/+M1VptL6rR/kX3If1mt/O/vZbN9H/ANATwz/4T1j/APGaQ3yf9ATwz/4T1j/8ZqrSYo+q0f5F9yD6zW/nf3stfb0/6Anhn/wnrH/4zR9vT/oCeGf/AAnrH/4zVTFJij6rR/kX3If1mt/O/vZc+3p/0BPDP/hPWP8A8ZoN8n/QE8M/+E9Y/wDxmqdFH1aj/IvuQfWa387+9lz7en/QE8M/+E9Y/wDxmgX8f/QE8M/+E9Y//Gap0UvqtH+Rfch/Wa387+9l4X8f/QD8M/8AhPWP/wAZpRfRf9APwz/4T1j/APGaoUZpfVaP8i+5FLE1f5n97NEX0P8A0A/DP/hPWP8A8apwvYP+gF4Y/wDCesf/AI1WaGpd1L6rR/kX3If1mr/M/vNVby2/6APhj/wnrL/41UqXVof+YB4Y/wDCfsv/AI1WQr1IslQ8LS/kX3ItYmr/ADP7zYS4sj/zL/hj/wAJ+y/+NVMktgevh7wv/wCE/Zf/ABqsZZamjmqHhaX8q+4tYip/M/vNpG00/wDMueF//Cfsv/jVSoNLP/Mt+F//AAn7L/41WRHN71Yjm5rN4an/ACr7jRYip/M/vNVI9KP/ADLXhb/wn7L/AONVo6DZ6Lca1YQTeF/CzxyXMaOp0Cz5UsAR/qqwo5q2fC0n/FR6X/1+Q/8AoYrGeHppP3V9xrCvO695nY+D9D8Ft4Q0N7jwj4UkmfTbZ5Hk0O1ZmYxKSSTHkkkk5rWGg+BP+hN8I/8AghtP/jdeS22p61Dp2nRQ3UqRrp9qFUAcDyU9q7bw1rHg3+w7b/hIbzxX/auG+0fZgPKzuONvy9NuK8idFQina9+x6sKjnJq9jpRoHgP/AKEzwj/4IbT/AON1FH4d8C/2hdOfBvhPaLa3wDodrtBL3GSB5eMnaOfYVxXizV7U6lF/wiN7rX2LyP3328Dd5m4/d46YxVQanrX2GaT7XJ5hS1BOB033ftQqHMk7WB1XFtXPQoPDvhe8uriDS/hn4YvxbKjTuukadEqb87RmQLnO09KLrw14csRBLqXwu8M2lvNMIFn/ALK0yVQ5BIBEe49FPauJ0XVLSfQtY0rxFdX8ZvZrWWOaCzE/+pLnBU4HVh1p93qGlWHhWbS9BvNRnup9ShvDJLp626oEjZDgKcdxWLpy5+W3XsbKceS9/wATp9d0HwRGllLH4O8KKVumzt0O1AI+zznBHl8jIBwe4B7VmpZ+Dz/zJ/hD/wAJ+z/+NVyF5qGty2ahruQsJX28Dg/ZLn2rmobzxH/z9y/98j/CvJzKpKhVcUfUZFg6eKoc07fM9XktPBscDynwb4SYIpYhfD9mScDPH7vrVm18O6ddSWcdt8LfDk5vYDcWzxaLpzxSRD7z+aF2LjjIYg5ZR3rytbvxFsyLqUnHAwP8K77RvE2k2Hg6XwdNLrs1nqSPJqF9GhQwzHBCxxd4/l+Yfxbjnqa5MLifaX53b5ndmmAWGUfYwUm77RuWra38GXEAlXwZ4QXll40KxYcEjIZYyCOOCCQRgih7PweOng/wh/4T9n/8arzqW415GZYr2V41JVG8vbuUHg4xxkdqpT3fiL/n7l/If4VgsZPma1O/+yKHs4y93VLpb8LaHXeIvCfgzWEvo5vDul2iPdIom0+0jtpIc20J3J5YUcEk7SCpJORk5r5q18ahoeu6hot4Ea50+6ktZircF42Ktj2yDX0j4ae7k0W7a8dnl+2x5JH/AE6QV8+fF7/krHjD/sO3v/o96+rwuInToQlB2vc/PMdh4SxVSElomfWfh0yDwV4dMQQyDQNP2Bvu7vskWM+2a4yBZrDTrWGPwP4ju9TtsE3MrWMkAfc7MYwXVtoaRwhJzjGea6zSryLTvhzpOpTo8kNl4Ys7l0QgM4SyjYqCehOOteQ/8NMeHf8AoTdV/wDBlH/8brer7Jwgpya06Hm0HWjUm6avqew/C7RToWgWtrcW1pHcoGAMUa744i2VjZ8ZcqMAsepGa6rxLoDeIJdBAmkhhsb83M0kNw0Mqr5EqAxsvIYM6ntxmvnq3/ae8NxNn/hDNW/8GMf/AMbrTh/ay8ORqB/wherf+B8f/wARXn4upGSSp9DehSrRk5SW9/xPonS/C+g6f9jeGOeWW0kmlWWedpJJXlXbI0jMcuSvHPYCuXuvhbosupNONRlNmxUPZ3FpBcAorBvLErqZAuRxhsqOBgV5Ef2t/Dv/AEJerf8AgfH/APEU0/ta+Hv+hL1b/wAD4/8A4ivPXPdM6uWp2PpA6Zpf2gzLbqpNp9j2KcIIc52hegrB03wRoOmwlLW61oOLVbSKZtTlaWCFSCqRsTlApUYx05rww/taeHv+hL1b/wAD4/8A4imn9rLw8f8AmTNW/wDA+P8A+IoUZLb+t/8AN/eTyVOx7C/gHTxrsLW91qFnp0Omm2ElrqEkVy8jSs7l3XlgwYZyetXtQ8EeGrpgU+32S/ZI7J47K9kgSS3TdtjYKcMvzt9c14cf2r/Dx/5kzVv/AAPj/wDiKY37Vnh4/wDMm6v/AODCP/4ihqQ2qj1se/Hw/pEerpqVtJe2bARiSC1u3it5ggwnmRqdr4HHPYAU5dJ0iKGzhWNwlndG7h/eE4lO7JPqPmPFfPh/ao8On/mTtX/8GEf/AMRUbftSeHW/5k/WP/BhH/8AEVNp3uQ4VLWse1x6XNPr+t65eQ21vcXVr9itY45i42AHMjHaMO/yAgA4CKMnFU/DvhLSNN0q3hu5Ly6nXT1s2E17JLHApUB1hDH5FJA6Y4Arxp/2nvDrf8yjrH/gwj/+N1E/7THh1v8AmU9Z/wDBhH/8bpcsrNW3/wCD/mxOFW97f1p/kfRFq1vZq6RzTsrEELJKXCAAABc9Bx0FVtQv0Kkbzj6189v+0l4db/mVNZ/8GEf/AMbqGT9orw0/XwrrX/gwj/8AjdNqbIdKr2PYtUuVbOK564RnbNeav8f/AAsx58K61/4MIv8A43Sr8fvCY/5lPWv/AAYRf/G6n2cjGWGrPoenWMnkvzWy2oIIcZ7V4pL8evCbdPCmtD/uIRf/ABuoW+O3hY/8yvrf/gwi/wDjdUoyRDwdXselaxcCZ+KxnXmuHf42+E26+F9b/wDBhF/8aqM/Gjwn/wBCvrf/AIMYv/jVJwkw+p1ex3OzJqRbKSRdyqcVwS/GjwmGz/wi+t/+DGL/AONVrWPx98G28WxvCOtN/wBv8X/xurhSvuP6nV7G9NaujYZTSpHgVzV/8dPBdw5ZfCOtr/2/xf8AxuqX/C6fB+P+RW1z/wAGEX/xuvbyurQw8rzZxYnL8TPSKOyZajIrjJPjL4RY8eF9bH/cRi/+NVGfjD4S/wChZ1v/AMGMX/xqvoP7Xwv8xw/2Riv5TtaK4j/hcHhL/oWdb/8ABjF/8ao/4W/4S/6FnW//AAYxf/GqP7Xwv8w/7IxX8p2xpDXFf8Lf8J/9Czrf/gxi/wDjVJ/wt7wn/wBCzrf/AIMYv/jVH9r4X+YP7IxX8p2hpK4v/hb3hP8A6FnW/wDwYxf/ABqj/hbvhL/oWdb/APBjF/8AGqf9r4X+Yf8AZOK/lOyNJXG/8Lc8Jf8AQs63/wCDGL/41SH4ueEv+hZ1v/wYxf8Axql/a+F/mD+ycV/KdnTa47/hbfhL/oWdb/8ABjF/8ao/4W14S/6FnW//AAYxf/Gqf9r4X+Yf9k4r+U7E0lcd/wALa8Jf9C1rn/gxi/8AjVH/AAtrwl/0LWuf+DGL/wCNUf2vhf5g/snFfynX0hrkP+Fs+Ev+ha1v/wAGMX/xqj/hbHhL/oWtc/8ABjF/8ao/tfC/zB/ZOK/lOupDXI/8LY8I/wDQta5/4MYv/jVH/C1/CP8A0LWuf+DGL/41R/a+F/mH/ZWK/lOupDXI/wDC1/CX/Qta5/4MYv8A41R/wtbwl/0LWuf+DGL/AONUv7Xwv8w/7KxP8p1hpDXJ/wDC1vCX/Qta5/4Mov8A41R/wtXwl/0Leuf+DGL/AONUf2vhf5g/srE/ynV0Vyn/AAtXwl/0Leuf+DGL/wCNUn/C1fCX/Qt65/4MYv8A41R/a2F/mD+ysT/KdZSVyn/C1PCX/Qt65/4Mov8A41R/wtTwl/0Leuf+DKL/AONUv7Wwv8w/7LxP8p1dJXKf8LU8Jf8AQt63/wCDKL/41R/wtTwl/wBC3rf/AIMov/jVH9rYX+Yf9l4n+U6ujFcp/wALU8Jf9C3rn/gyi/8AjVH/AAtTwl/0Leuf+DKL/wCNUf2thf5g/svE/wAp1VJXLf8AC0/CX/Qt65/4Mov/AI1Sf8LS8I/9C3rn/gyi/wDjVH9rYX+Yf9l4n+U6qiuV/wCFpeEf+hb1z/wZRf8Axqk/4Wl4R/6FvXP/AAZRf/GaX9rYX+YP7LxP8p1eacGrkv8AhaPhH/oW9c/8GUX/AMao/wCFpeEv+hb1z/wZRf8Axml/auF/mH/ZmJ/lOvD809ZK43/haXhL/oW9c/8ABlF/8ZpR8U/Cf/Qt65/4Mov/AIzS/tTC/wAxSy3E9jtllxViOauCHxV8Jj/mW9b/APBlF/8AGacPiv4UH/Mta3/4Mov/AIzUvM8N/MWsvxHY9Eim96u2l28M0c0TFJI2DKw7EHINeZL8XPCq9PDOtf8Agyi/+M1Ivxi8Lr/zK+s/+DOL/wCM1nLMcM/tFrA4jsewW2oWiRBF+1Qrkny0SCREz1C+ZGxVc5wucDtVlb+2/wCe15/4DWn/AMarxpfjP4YX/mV9Z/8ABnH/APGakX42eGV/5lXWP/BnH/8AGa5XiMJ0f5nSqOK7Hsy3lv8A8/F5/wCA1p/8aqWO8hDOftV8Q6opUwWuMIXK4Hlcf6x/zrxhfjj4bH/Mp6v/AODOP/4zTx8dfDY/5lPVv/BnH/8AGah18L3/ADLVLE9vyPaFurf/AJ7Xf/gNaf8AxqnC4t/+e93/AOA1p/8AGq8YHx48OD/mUtW/8Gcf/wAZpw+Pfhwf8yjq3/g0j/8AjNT7fDd/xY1SxHb8j2Kdreby/wDS79PLcuNsFqASUZDn91z8rt+dRpHar0u77/wHtP8A41XkX/C/PDn/AEKGq/8Ag0j/APjNL/wv3w5/0KGq/wDg0j/+M1hUjgqjvJX+86qVfHUlywdl8j2FWtx/y933/gPaf/GqXdB/z933/gPaf/Gq8d/4X94d/wChQ1X/AMGkf/xmj/hf3h3/AKFDVf8AwaR//Gay+r5d/KbfXsy/nZ7Efs5H/H5ff+A9p/8AGqY0Vqxz9svv/Aa0/wDjVX/hno+rePvBWneLNI0ixt7LUFkaKO61t1lUJK8Z3BbRh1QngnjFdMPhp4p/58NF/wDB7L/8h0Khl62iDxuYv7bOMkaNYfJgEnl7zIzSMGd3IALEgAdAAAAAAABXzV8Xv+SseMP+w7e/+j3r6g13TZ9Kvrqwu4o4bq0mEUyxXJnjO6JJAVcxxn7rgEFRgg8mvl/4vf8AJWPGH/Ydvf8A0e9bV+TkhybanLRc3OTnufT13/yRcf8AYlQ/+m9K+Y9L8KrqnwuSYeHLNL5oZbmLUYpWEhSM/ddWcglvmxhR92vpy8/5IwB/1JUP/pvSvjKPxn4mjvLG8TVpFuLCD7PayeWmYo8Y2jjpisMd8MF5DwHxT9TpfD/hvw3brdWuoXE93qp0Ke9ET2x+zofIaRCsiuG3j5TkqV6jnijSPDfhu1h1Sxu5ri81eLQZbxkktiII2MIlUxyK4O5QV5Zdp+YdwawLLx74vs4BBba5cRxgMuAq52nqucZ289OlMsfHPiyysEsbXWp47dYjCECqf3eMbCSMlccYPFcLd7/13/zX3HoW/r7iTU9N0lPA2m6pZyTNLJePDdeZCFYMFBwpDkMvPGVBzWl4h8J+HrWyvBpOsahcXtpBBcSJcWqRxlZCo2hg5O4Fh2x15rHk8a+J5NGGjvqztYKgQQeWm0AAAduvA560l1408T3S3a3GryyC8gW3uMov7yNfuqeOgpPd/wBdBrp/XU29X8I+HbHS9eK6zqUmpaGUhuIvsaiKSVn2fI+7OwMDyQCeCB1xxmmxQz6hbw3DSJDJIqu0agsATjIBIBP411OsePtR1LwcvhySD5WEQnuHmZ2lEf3eD05xz7Yrj1JVgykgg5BFEfi1E/hOu1jwrY2djqEkF5evNZ6otl89sAjqwOCCCTu45XH41tan8PdEaDTP7D8S/bZrzVYdOZisZii8wEh2ZGJXpwrAE4b0rmrvx34uurZbe4126eJXjkVflGHQ5RuB94EDnrVXXPFfiHWxCNT1SafyZDLHwEw/975QMn3oX+X6f8H7xvX8f1/4BveK/CvhfSVs57PxQt7E915NzBG0T3Cp/wA9FCuVxxjDEHOKz/HGi+HNEuJLHS9avb68hceYJbQRptKg4B3E7h0PGPQmq99408TX0tvLd6o0slvMJomMSZDj+LO3n8c1V8ReI9a8QyRyazfPdvHnazIoPPuAM0tbDMpTtYHaGweh6Gt/ToNH8QeL4IS1v4e0+dgZTJOWjiwMttZuQCQcA5xkAk9a5+lUlWDDgg5FUiWem654f0GDxlbtbWNg9iujG9W0t70zJI6BsBnByc4BOMZ5xisbV7jSNOm0zWl8M6bL/aenFzYO83kQyCUpvAD7zkITgt/FWJd+KvEF1qtpqlxqcr3lmgS3l2qDGo6AADGOaq6prWqanqi6nf3kk92u3bIwHy7fu4A4AGKX+f8An/wPuH/X5f18ztL610VfFeqP/YNiv9j6UJJrGOSUQS3Q2iTOXL7VZzkBudnUZrW8O6X4XfVLi41DTNItba50aG//ANJS4kis5DJsO1UkDFSBnBJ69cV5rYazqljrB1e1vJI74s7NNwSxbO7OeDnJ6+taNn418UWl/d31vrEyXF4oW4cqp8xR0BBGMD0oX9fj/mvuFb+vu/y/E2lbRZLjXddj8N6f5VjFClvZ75fs0hZtpmxv3kHGQN2AW68YqePSrWDxpfW1h4asb6OS2gudt7cSJa2CyRpI+8hlOF3FQS3GOhNc2fGHiU6ydYOqym+MIgMhVf8AVjGF24xjgdqXTvGfifT5r+a01idH1GQSXhIVhMwJILBgQcEkj0ojpa4NG1oK+F7jxpq1jBpCXdhP5wsnmnfECqCdy4wWPHBPQdQaxPBdx4ft7y/bxFa/aYX0+dLYfN8twV/dt8pHQ+vFJpfi7xFpd/dX1hqb29zdNumkWNMsfy4/CsnULy4v72W8u5PMnmbdI+AMn6DiklpbysP/ADIKkhgnmEjQwySCNdzlFJ2r6nHQVHWhpGtarpMV7Fpt9NapfW5trpY2wJYiQSje2QKYFOKCeaOSSKGSRIhukZVJCD1J7URwTyRSTRwyPHFjzHVSQmemT2q5pmtarpllf2VhfTW9vqEQhu40bAmQHIVvUZGaSw1nVLDTL/TLO+mgstRVFvIUbCzBG3KGHfB5oAoUUUUAFFFFABRRRQAUUUUAFFFFABRRRQAUUUUAFFFFABRRRQAUUUUAFFFFABRRRQAUUUUAFFFFABRRRQAUUUUAFFFFABRRRQAUUUUAFFFFABRRRQAUUUUAFFFFABRRRQAUUUUAFFFFAH6P/sdkD9nTwkScAQ3ZJ9B9snrtPCPjT/hINev7JdD1Gz0+JgtjfTxlVu8feIU8qM/dJ+8OfSuL/Y6/5N18I/8AXK6/9LJ69i3MerE/U0AeCfFD/kdtf/6/Yf8A0jgr5I+L3/JWPGH/AGHb3/0e9fW3xR/5HfX/APr8h/8ASOCvkr4u/wDJWPGH/Ydvf/R716cv4NM4I/xZn07d/wDJGB/2JUP/AKb0r5o0rQ/7S+GcFhNaeHVvZ7eW7tpvMtYb0CM/Im3IlkD4c5w3Qc19M3a5+Co/7EqH/wBN6V8Up4s8Uxz2twniXWVmtIvJtpBfShoY8AbEO7KrgDgccVnjtYwXkTgF7035naeG9D8P2ZurCWx1C81J/D1xetcSJFJagm3Z12oU3JtO3EofORjAB4TRdD8P2cWraabHULrUo/Dsl491KkUlsS0AlUopTdHjcuJA5JIxgBuOPtvGHi21txb23ijXIIQxcRx38qqGJyTgNjJyefem2nizxVaWMdhaeJtZt7SMERwRX0qxoDnOFDYHU/ma4W73/rv/AJ/gehb+vu/r/hjR1Oz0z/hX2l6jaW11HKb14bnzGibeQgOVYRqyj/ZYsBWr4k8M+ForK/j0hdZivLK1t7ppLu5jeJhIVBTasakY3D5s84Pyiuafxd4sk04aa/ifW2sRGIhbG/lMWwdF27sYGBx7UyfxV4ouFuFn8SaxKLmIQzh76RvNjHRGyfmUeh4pPd/10Gun9dTqta8MeF7HSfEixxa82oaE0cDTPNGLe4kd9m8Dy8ouQSF3EsDncMHPDaZHDLqNtHcrI8LyqrrG4ViCecEggH8DXQap461rUPCMPhiUgWcYjVmNxcSs4T7o2ySMiDOD8ir0Hbiuatp57W4juLaaSGaNgySRsVZSOhBHINEdJaid+Wx6DrHhHwzNfNZaLNq1oYNWhsJp7+WORWWTjeFRF24weMtn2qbU/DHw8t9a06yh128kZtRFneWqySeYEbI83fLaxrGVYDKkPkHgjFcTeeJfEd7b3Nvea/qtzDdOJLiOW8kdZmHRnBOGPuaXUvE3iTUrSKz1HxBq15bRMrxw3F5JIiMBgEKxIBAJxQul/wCtv+D943/X4/18jo/Fvgy38N+GZbzUI5xfT3Ma2Yju1dI0ZSzRyqY1JkQBQSCBlxxXO+D9Kh1rxDb6fcTPFCwd5DGAXKohYquf4iFwPc1TvtS1G+BF7f3V0DK0x86ZnzI2Nz8n7xwMnqcCorG5ks72C7hJEkMiyKQzKcg5HKkEfUEH3oj5hLyO1v8ARfCC2Ph7ULax8RLDql3LFNDNeRBkVCF+RxDhjuYHO3AwVxn5qW48PeEZPFNxo9hJr3l6c1w128vlGS5SJSSIlA+RsqRyX4+bj7tZ/iX4geJNb1Gxv/tk1hPYKwt5La7uDIhb7zeZJI8mSOPvYwOB1rIvPEviK81G31K81/Vbi+tv+Pe5lvJGli5z8rE5Xn0pf8H/AIH9eYf1/X9dDprfw34c1GKK8sYtYghubO5eKCa5jeSOWEA5LCMB0IPQKpHrV/S/B3h2UiW+s/EUUZ8PnVhFHMhkJR8MBmL7jDBBx8oyTu6VxVx4l8R3Gqw6tca/qs2oQDEN095I00Y/2XJyPwNbWgfETxJpd5NeXF1Lq88kTRJJf3dyzwhmDMY2SVSpJVSTnPFD20/rf/NfcC3/AK8v8vxM3xXp2mWsGm6hpAvIrW/gaQW93IsksRV2Q/MqqGUlcg7R3GOMnM0q8+wahDdm1troRtkw3Ee+Nx3BH+HPpTtX1TU9YvDeatqF3f3O0L5tzM0r4HQbmJOKp01oD1Os8AR+HbnxBPd61cWFksf7yztLiOd7eWQtwjFFkbao5wfvYAJ5NbOo29louv8AjW8sLTSryaxvlitY3tRLDFG8rBisUi4OMKnKkDdx2NcDY3l3YXcd5Y3U9rcxHdHNDIUdD6hhyKuweI/ENvq0urwa9qkWpTArLdpdyLNIOOGcHceg6nsKO3lf9A7nZpIunfEK40PTdI0YpdzwSSm60+Oc24MQeWNBIGCAFmGMZG0DPFQ6feWYXU9c0vQ9KuJrjV0t47eWzSZI4GyQEiIIXceMgZGOCK4Vby8W6kulupxcSFi8okO9t33snqc5OfWrGj61rGiySyaPq1/pzyrtka1uHiLr6EqRkUR0sJo9RtP+Ef0PQvEQaDT8WesT2+nyS6NBeGYiJ2jid3BZVLKoyAT2+XO4Y2g7YlWZ/Dmmfa9S117W8tZrIP8AZYzg+VGjZMXLNyMN8gGeDXI6V4q8UaTa/ZdK8SazYW+4v5VtfSRJuPU4VgM1FaeIvEFpJeSWuu6pbvfEm7aK7kU3BOcmTB+fqeuepoW/3fhb87f11Lfr+v5XOz0CCDTItVku9J0ZvDsNzcRG7vIBJPdkZCRQscsGHB3JjHVj0BxNEktrjwLr9t/ZNkJLdY50ujFunyZkXG89ABkYXGc85rL03xT4n02w/s/TvEesWdnz/o9veyRx89flUgc96NL8VeKNLs/semeJNYsbbJbybe+kjTJ6napA5pW/IZLpOp6Tb+D9b02605ZtSu5LdrO6MSkwBGJkAY8jcCBx1xzWFRRTA6XQLS1XwT4h1aWGKa4je2tId4B8rzC7M4B74i2g/wC0alu5Le6+GkDrpdjby2uoJD58UOJZQ0bsS7nJPOOM4GOAOaxdN1a6sLHULGIRvb38SxzI4JHysGVhg8MCOD6E+tWB4q8TjSf7IHiPWBp3l+V9k+2yeTs/u7M7dvtjFD1TXp+H9fiC3T9fy/r7jsLq2sW0W70ldM09bO30SO+ivEt1MzTnBJMw+YgsSu0nHHTNJrltYnR9Y0yPTNPjs9O0+2ubS7it1855WZAd0w+ZtwZztJI+XgDFcRLresy6PHo8mr376bG25LNrlzCpznITO0HJPai41zWrjS4NLuNY1CWwtyGhtXuXaKIjoVQnA6noKHq3/Xf+vkJK1v67f18zq/FhFr4RS01fRtG0/UpHhaytrW3CXNtCEO55mGWO/KELIxb+L5RjdleN7K2jstA1S3hitzqOnCSWGNdqh0doywH+0EB+uao6r4p8TatZ/YtV8Ravf2uQ3k3N7JImR0O1iRVbWtUudWnhluFiRYIEt4o4lwiIgwAAc9Tkn3JND/X9LDX6FCrV9p+oWCW731jc2q3MQmtzNEyCWM9HXI+ZTg8jiqtWb3UL6+W3W9vbm5W2iEMAmlZxFGOiLk/KoyeBxQAuoadqGnmAX9jc2huIlnh8+Jk8yNvuuuRyp7EcGjUtO1DTZUh1GxubOSSNZUSeJoyyMMqwBHII6HvSX2oX1+YTfXtzdGCJYYfOlZ/LjX7qLk8KOwHAo1DUL/UZUl1C9ubuRI1jR55WcqijCqCTwAOg7UAVqKKKACiiigAooooAKKKKACiiigAooooAKKKKACiiigAooooAKKKKACiiigAooooAKKKKACiiigAooooAKKKKACiiigAooooAKKKKACiiigD9H/2Ov+TdfCX/AFxuv/SyevYRXj37HX/JuvhL/rjdf+lk9ewigDwX4of8jvr/AP1+Q/8ApHBXyV8Xf+SseMP+w7e/+j3r63+Jwz431/8A6/If/SOCvkj4u/8AJWPGH/Ydvf8A0e9enL+DTOCP8WZ9R3K/8WRB/wCpKh/9N6V85aR4d1LUPhvY+H7tbL7Ve2k17ZwSWZW7+TmMIVjyykbict3X2r6WePPwLDf9SVD/AOkCV8FjUL8MjC+uQ0a7UIlbKj0HPArHGu8YryDAr3pvzPV/CvhmK1gurW28K6tdyy6BcytqWzfE8jW7N5YQqQMNgDB3hlHvSeHvDdvb6fqdtY+F9UuS/hyWYatjzIZ3aAPhVK4GGOBtO4FRn+IV5UmpahGgjjv7pUBztEzAZ9etJHqF/HCsMd9cpGv3UWVgo/DNcbd7/wBd/wDM7rf19x2mreH7pvhppepQeGtVtwl03nsY3ZJUKKRLkoNoOcdSK0/FHhLSFsNUh0/wvrGn3Gn2dtePczSPIuJNoYFSowo3Eg9flrzk6jqBh8k310YtoXYZm24HbGelI+oXzhw17csHXa+ZWO4eh55FJ7v+ug10/rqej+JPCuh6b4c8QTDwzq0TaYYobPUpbhhBeb32+aBtwcgbgFJGDyemfOtGiWfVrSB7Z7lZJlUwoSGcE9BjmtG88VatdeHY9BZraOyXYGEUCo8gT7odgMt6898GsVGaNw6MVYHIIOCDRHSV2Jr3bHqPiHwdob3M8VromraJbWOsQWVzdXLtIPLk6s2VAQj+tWfEHhXwVpuo6Xv0vXYIW1NbW5WaCaGKSFgRv81xgMpAIC5BGfSvK5b69lR0kvLh1kOXDSEhj6n1omvr6eJYpry4ljUgqrykgEdMA0Lpf+tv6+Y3/X4/18jufG3hCx8L+GJprqFJNQnvEjgaK4bFsdpaWBlI+ZkygLcff9q5nwLZWepeKrLT7+3e4huXMexJdh3EHbg49ccd6yJJppc+ZK75Yt8zE8nqfrTEZkYMjFWByCDgg0R8weux6MPAzIPC32zwzrVuby5nivERGaWZIsNuVCAVbbuO3qQMite98F+EW8SeH7VLTUrGG6hupLiGUSCWZ4xlI0jcBxu6A/xEkDpXlb6jqDuJGvrpnVtwYysSDjGevXFMmu7qadZ5rqaSVcbXaQlhjpg0Az0q78J+Hz440XT7DQdfngvUZbq0ktpoWTnG+NmXcwA5ORgGuQ8d2unWOpizsdC1TR2i3KyX7kvKuflfBUbSR2HHpWQ2pai0yzNf3RkUEK5mbcAeoBzUNzcXFzJ5lxPLM+MbpHLHH1NK2wD9NvJtPv4L23EZlhcOokQOpI9VPBHtXS+ApNEvPFsl1rEflM2Xs7a3s2miacn5VMancVHoM5wBXJU6OR45FkjdkdTkMpwQfrVRdmmJq6PVtWsrmw8b+MW0Wy+0axEY3tYhpvzKrMPMKQFSBjIHTgE1nzXepWXxGn0bRUsrSfUpLT7YWs4n8iXywZgAykIA7yZA/uj0rz9b28W5Nyt3cCcjBkEh3H8etRebJ5pl8x/MJJLZ5JPXmpiuVLyG9bnpGk6heapfeJNa8M6XDPqcl7H5MUdisrJbEkEiPaVGcICcdz0zXVaNGbLT/FB07S7+aCLUdtq1hpcVxtlMLEqSyMdnmYyB0rw+2ubi2cvbTywsRgmNypI9OKkt9QvrdStve3MKk5ISVlBPrwaa0Vv66f5A9Xf+up6RosfiNHv5rTQojr0mu+XqlumnLJ5MZGQmwqRGhbfnGPujkYq14T03UrW61zUNK0yKbwpBqc0fmLpv2qS9VS22BTtJA24JbK4znJryyO9vI5JJI7u4R5f9YyyEF/qe9Lb399bx+Xb3lxCn91JWUfkDR/X5f5fiK39ff/XyO28H2esal4S8R2ln4ckmtjGZEkhsGkcSB1wgkwSMDPAx71z2ja1baf4X8QaPcack1xqQgWGdlXdbmOTc2CRkZHHGKyrfUL+3Qpb3tzEpOSElZRn14NR21vcXlwsFtDLcTuflSNSzMfYDk0rDIq6nwjBCvhXxPqRijluYLeKKIOu7YJHwzD3wMZ7ZrlquaZqd5pyXSWsgVLqEwTKyhg6HnofcDB7U3swW6Ov+xa1ffCVn/sCUW1reRtFcRaeRujKSF3aTGSOmTnAwK1Y4Jj4X+z/2fGPDf/CPG4N0LQbftmCc+cRnf5wCbc9OMd684XUL5bf7Ot7ciHaV8sSttx6YzjFM+1XP2b7L9om8jOfK3nZn6dKJa38/8rf8H1FFWt5f53/4B6be28x8LXEDafEvh5NFjntbkWgAa7OM/vsZLl9wIz26cVD4ts9e0z4erb+INGjiabyGtIotM2CzjwfnaYLyz5Hylj68cCvPYjqNzaPDEbua2gXzHRdzJGM/eI6AZPWmzX99ND5M17cyRf3HlYr+RNEtb/11/pBHSxveM7eFtE8MaqqRxXN7p7CdEUKG8qV4lfA9VQA+pUnvWJon2P8Atiz/ALRiaWzMyidFfYSmeee3FJqmo3epSwyXcgbyYEt4lVQqoiDAAA49z6kk9TVSmt2/P9QtpY9P8V+CdN0HSL+8ayN1NcXUUVjDDcuXt2Zi3lMMfOxjCnPH3xWd8QtGbS7vQNRn8M6la6bJZQmW3uA6KG3PmPzNgIOB3ya4Y3NwWDGeUkMGB3nqOh+tSXN/fXMfl3N5czJnO2SVmGfXBNLp/XYfX+u56lfaH9j+JVidH8GXOm2f9rGCN2YzrdRknHlo68rt5yMjkc9K534gaLYxaSmtaZoOo6VF/aE1pIJ2Z1cryGyVAU9RtFccb6+LxOby4LRDEZ805Qe3pTZbu6li8qW5mkj3btrOSM+uPWk1p/Xl/l+ILf8Arz/z/A1vA2mW2r+JILO7WWSPy5ZfIiOJLhkjZ1iU9mcqFH19a7O88NaQLzwrGngrWbefVJZvtVjJcSGQIpC5QbNwH8WSOx7c15rZzyWt3DcxbS8Tq67lyMg55B6j2rW17xTrOs3VvcXNwkJtkKQraxiFUBOWwFxye578VV9UJp6nXXPhvQ28WT6XF4Y122+wxTSJazyET6iFOFCjaNuefug8Djmkl8KadcTmKLw7qdlfXekz3EGmySO00MsbEAgFdzhgCcEZ615+99eyXCXD3lw0yfdkMhLL9D1FDXt41yLpru4M44EpkO4fj1qUtLf111Ke90eqWfgjTI7yeO+8H6wZv+EfTUobNLlhIZll2Mn3ckEEEj7y9OvFcP480m10y5sZLfT7rS2urfzZLC5YmS3bcV6kA4OMjIzUOgeLda0X7X9mkgmN3F5UjXUCzkLu3EKXBK5YAnGMkD0rFuJpriUy3E0ksh6s7FifxNDve/8AXX/gfcJaK39bL/g/eWNH1CXS9QjvYYreVkyDHPEJI3UjBVlPUEE+9dT8Kl0WbxM82oBvt2VOnW6WDXMRlLclo1OTtXJA5GcZ4FcVT4ZZYZVlhkeORejIxBH4iri7NMTV1Y9QSzvdO8Q+L18OaeLvVYNUCRx/2f5jxwNI27bEykKM7RnHT61Dp2pT6b8RL7SNIFlDpgu2urs/ZIpCEjTdIgLqcDhgAO5rzqO9vI52nju50lfhnWQhm+p71CHcEsHYFs5IPWoimkl2HKzbPR/Cdxql5Z3Op+H9KgudQutaAvI47FZhHbsMqu0qQiE78nj7o5GK6jQRNZeE9WOh6VqF5FHrV1FpL2mlRXKOoB8sOzIWKZx0NeKW91c2277PcTQ7xhvLcruHvipLfUL+3jEdvfXMKD+FJWUfkDT6WX9bf5fixdb/ANdf8/wPTfCVvqYS3SPR4WFxqs0fiACxWQQR55ViQREoUsRgjp14qHwlY63Z+FLzUm0eKbw8/wBqSGNdNM8l++0qMuFJREODuyuMcZNeax3l3Gsix3U6LL/rAshAf6+tOi1C+hh8mK9uY4sEbFlYLj6ZpNXTXkPqdl4esda1H4Z6xb2/h+Wa2iaOWG4h08szt5gDHzMEnABGAcAZzWFY65a2/gfUdAfT45Lm7u4Z47oqu6NUDAqDjPOR0PasqHUL6GHyYb25jj5+RJWC89eAarU31AK0P7F1X/hHv+Eh+wy/2V9q+yfauNnnbd2z67eaz6f5svk+T5j+Vu3bNx259cetAF6TRNWj8PxeIHsZV0ua4a2juTjY0qgEr9cEUXOiatbaFaa5PYyx6beSPFb3BxtkdMbgPpkVRMsphEJkcxA7gm47QfXFDSytEsLSOY1JKoWOAT1wKAGUUUUAFFFFABRRRQAUUUUAFFFFABRRRQAUUUUAFFFFABRRRQAUUUUAfo/+x1/ybr4S/wCuN1/6WT17CK8e/Y6/5N18Jf8AXG6/9LJ69hFAHhfxIXd428Qf9fsP/pHBXyJ8Xv8AkrPjD/sO3v8A6PevsHx+u7xt4i/6/Yf/AEjgr4++L/8AyVrxh/2Hb7/0e9elL+FA4I/xJn1ysOfgEH/6kmH/ANIEr5IsJfHEOhaVL4KllTQ1sT9rKeX9lWbnzTcb/k3dMF+gxivseGH/AIxzV/8AqSof/SFK/O+303Ubm1e6t7C6mt0OGljhZkU+hIGBXNiXdI0wsbOXqegnRY7f4d2muXPw8e8mlMouL5Z7hUEOBtmwGKhyW4b7nGNh61euPDXhb/hAVu7Tw3rl6zaWs41W0s2dFuNuX3yfaSgRW3Ky+SGAHX+I+TnIODwaSuZ9bHWt0evah4H0v/hXdxdQaHcG/trGK6S/ghkEM5OCwEjTsJcA4OyJcEHnjJxvGGn/AGrwlY6ppvg3RrKx+wwNJqcMsyEy9GjXfMUd85yNpbgntXnVSNDMsKTNE6xOSEcqdrEdcHvQ1dthHRL+ux6N4t8M60nhPwzet4Qu7RYWlS5t/wDSWiGZECEq7sULk/wlck8Vo+K/Cmls+rwx+EToVtpd3aq93HLO7eXJjfv8x2XAySMAEAck8k+SUUCseoeN/D9jpvgzULx/BEWkyJqCW1leG4nbz4cE+YA0hVmOB8wG3B4Ari/AH27/AITfRf7OM4uvtsWzyCQ/3hnGOemag1PxBquo6bBp1zNCLWEgrHDbRQgkDALbFG847tk1Vk03UY7Fb6SwuktGxtnaFhGc+jYxTg+WXN6BJc0eU9O1nw3pup363114ZfQ7ZdfeynkSeX98hBI3tISFctgZUKvz/d6Vb0Xwna3GowHWPhuNPn/0nGnCa7UTxpEXWTLSFgQ4VdwO07sbc15CbW5EscRt5hJKAY02HLg9CB3zRd2tzZztb3dvNbzL96OVCrD6g81EY8qt/W1ipPmd/wCt2exy+D/DM1/psk3hxtPs/NiaTyJpX+0GW28xIyZJQADMPLXDKexbPzDj/ito+l6YdNk0/wAOazokkqyLMl5ZvbxSYI2mNXmmbOCQ2Xx93AHNcNRVPcS0SudL8PdNttS1a4jl08apcR2zyWtgXZRcyjGFOwhjxk4UgnHWvQtZ0jWZvEHgfd4NnYrY7ZLBprlxbbbhslWWQSJsDKQpc7cjOa8ZUFmCqCSTgAd6s3+n6hp5QX1jdWhcZQTRMm4eoyOapSs15f8AB/zJcbpo9D0rwjdN8Xb3SdW8KXmoWk0s8pjmaZZBB5hCzK4bJ5AAZtwOeQal8NaLod74l1C01bwXdafe2toDBpEazTvMd33yjTxOzBOSFcA9QoHFeW0VEVypIuWrbPULjw3pY8SaxHpPg7Urq6hhge10TUhJA/zf6yQRpIZGVeNq+YThsknFO02wtf7f1zSofh3pjX7aXHJb6XNdz3MiSh4y6rskVlYqXYofnULjONwPltPhilmYrDG8hCliFUnAAyT9AKLaC2d/T9D0LRfDjGTWGTwba61q9vcxxnSYLiaSK1jYEs2IpPMYggLy52kkEZ6aWi+E7KW/8TR2vgmbXIrJVa2VJpw0U525gLI2HUZORjcQOGHWvKokeSRY41LOxCqoHJJ6CpL61uLK7ltLuJoZ4mKyI3VT6GmB2miafpWvyahpsOgWOl6hBdpdHzp5yIrZeJ4+X+6nD8gvtDfNkVyniG40+61u8uNJsFsLB5T9nt1Z28tO3LsxJxyck8k1Y0TxHq+jWdzaadNBFFdKyTbrWKRmVhgjcylgCOwIrIpW1/r+v6YdP6/r+kXbDVb6xtLu0tplFveIEnjeNXVgDkHDA4YdmGCMnBrc0Qf2H4TvNeYbbzUN9hp/qqEfv5R/wEiMf77+lc7YWd1f3kdnZwPPPIcJGgyTxmknnuXjjt5ppXjgysaM5KxgnJCjtySeKb2BHrOi6VNrXhfwnpep+GbjUmura7WG9klm328SklfKCsF46/MGGOgHfO0bwvaSaLZbvCTXdlLaSPf60ZZg1nMN2UAVhGu0qo2urE7uoyMebSW1xHbx3ElvKkMufLkZCFfHXB6HFRUPdgtj3J/B2gyQw258Cx29xJFaIzi4us5ngdjIFMhwRIqqoORkkENxjJvvC3hmHwMZofDOu3Uy6aJTqdtZsyx3IXLiST7SUVVcMjL5IYAdc/MfK5bG9itI7yWzuEtpTiOZoyEc+zdDUfkT/ZhdeTJ5G/Z5u07d2M7c9M47US1uKOlrnTan/wASHwZbaWPlvtX23d16rAD+6Q/U5b8F9a6vVV0u6+CczaLb6xFZW11bF/OsEEck+HEjmUSEt1A+6MDaMc5ry+5uLi6k8y5nlmfaF3SOWOAMAZPYAAVFQ9U13/T+v1GtLHq3jNtTXw3rD3jXA8OmK0Ph5XGIA+UOYVPQ+V5u7HU/eyaytX8U63qHhCzTxHrd7qC6nqQmaO4mLpFDFwdqdEBLH7oHC4rz6igVj2fVj4jFxD9te+AOtWx8OjldsPO/yBwQm3Z93A/GpfirNr02u2p1m11638LQ6tF9r/te4M8ckvmy4eEkAhPKJG1AAMDOThj4nRTvt5P/AC/yBxTv5/8AB/zPWPElp4vvTZWWqrNNr0uuldHS9CkeRg52K/Ah3eXgY2ccDrVf4ip4vt9Y0Kwu49T1XWIJHaK+u7EsZ5S2fLi8wZkjXtkYz0AGK8voqUtv66DfU7f4xafrlt4oTUNZs72J7u3hImuEIMrrEm/k9SCefSsTx34hk8VeK73X5bYWz3WzMQfcF2oqdcDP3c1h0UwJrK3mvLyG0t1DTTSLHGCwALE4HJ4HNaF34d1a08VHwxPBGuqC6FqYhMhXzS20DeDtxk9c4rJopq2gGsPD2qnxX/wi/kR/2p9r+x+V5ybfN3bcb87cZ75x71R1KzuNO1G40+7QJcW0rRSqGDAMpwRkcHkdRVeil2GFFFFAgooooAKKKKACiiigAooooAKKKKACiiigAooooAKKKKACiiigAooooAKKKKACiiigAooooAKKKKACiiigAooooA/R/wDY6/5N18Jf9cbr/wBLJ69hFePfsdf8m6+Ev+uN1/6WT17CKAPGPGqbvG3iP/r9g/8ASOCvjj4wf8lb8Y/9h6+/9KHr7Q8UR7/GviX/AK/YP/SOCvjD4w/8lc8Zf9h6+/8ASh69Bv8AdwOKK/eSPteKP/jGWNsf8yVD/wCkSV8QW03iCXS9IvPDPia00zT7aw8udX1JIPJk+bzN0RO5y2RyFbOR6V91KuP2XIm/6kuH/wBI1r847Xwp4oup4be18O6vPNPB9ohSOzkZpIv+eigDlfccVy1ndL+uhvSVmztraz019Cj/ANB8PyaK+mvJc3z3MX28XPlknALiTPmAKFC4I9iTWnrdnp7adYyTaH4WtdKuNCiubueKWJLtbhoNwKoWDglguFVSpz7nHj7qyOyOpVlOCCMEH0rQ1vXtb1vyP7Y1a+1D7OpWH7TO0nlg44XJ4HA/KsJK+39bmy0f9eX+R2AuNJ/4RgeJjpmkA/Yjpn2T7OObrtNj12Hdu9RT/Eej3b+BdDuvs/h+O6tZH85Le/tdzISgjLoJCWJyc8Z65rjr/wARa9f6VBpN7rN/c2EGPJtpbhmijwMDCk4HFZdPq/6/rqCWiPWfGNnpt1BrtuNL8M2NvYLazQS2FzbiVyxHm4IcmTgudozjAHHFHi2zsofBmvXFvovhkWsNxDDpl3aSxyzmBmOC4ViQxAUlnAbJIx1x5NWlqGva3qGnW+m32rX1zZW2BBbyzs0ceBgbVJwOOKTWlgW6KdkHa8hWNY2cyKFWQgITngHPGPXPFen/ABTudcup9Lski8O/YSLOOJbS7tipmEKhkcJIQEDbh8wC8DmvKqKq+gra3PQviJot62q6NeWQ0a3lntYIWWy1K2CR3HORhZCIwOOeFHrWp4g0+0/4WDoF94muLK706S2hhmZNTgmLSrH0cqzkDdgEkY615TRS/wA7/wBfeP8AyseseILHRbjxP4dEfhzS7RvOkNwrazZiC5RAHCHyfkjPUBm4YkA9Kxvi8NHWLRl0/TtOsLrZMbqO2lhlc/MNjO0B8vGMgAYIwSeoriZ7C+gsbe+ms7iO0uSwgneMhJSpwwVuhwSM46VWpWA6f4WFl8e6VIsenOqXCtJ9ueNYlQEbmzIQuQORzn0rsI5NS1T4qW0fiC18N3FptffG97bm38guctuEm0P9Du9q8ooqr7Ctuek2yQzeI7yG40DwvbapbWROn2ouoTaSEuPvv5hjd1jL43NyQM5OK6LRbXQ4xcyajo/hI3Di0W7Q3MBSF2lKyGLEn/PPBO3IBOeteKUUloDVzsPifa2kV9Z3Vnb6ZbrLEyyR2M0bIGRyvRGODgDnv1rmdL1C90u+jvtPuZLa4jztkQ4IyMH8Mdqq0UoqxTdzqfBEYtft3iy7j3xaaAYQw4kunz5a/hyx9lro/he2hXGl39zqGm2urau92GkS6u7aL9yRnINwNpJbOcHd0rzTcdu3Jx1xSVX9f1/WwmeoaDJD5XiXRtH0jw3HIupRS20OqzW8pSH96rATsQr7cp9085JANVvClrbx6fM2nWXhTV75dRdb3+0J0jj8gY2GESsnyMd+SvzDC8CvOKKlKwPU7lhHoem6z4gjjtYpr+eSx04WpYxIn/LV4y3JABCg+5roPhba6FD4dhudZ0jQ7qOWSV5bm5vrctEoGAJIXIlwCN2I+WB9a8nLMQFycDoPSkotoDPYPh7Hp83wzWG6bR7zVknvJtMs9Uu4fs4XZEGLKzgq2Q2wHAY5yMc0unw+F5vBgI8O6fezvbzG8dNSs7d4rjLH5Q/7zavy4CEgjgV49RQ1e4LRJHoUGl6tcfCSWF72ydRepdwwSatb7lhET7iIzJuBz/DjJ9K5Y+Ibw+C18K+XH9jGonUN/O7zPL8vHpjFY1FN6tvvb8Lf5AtEvL9f+HCtS70WW38O2WttfafJHdyyRLbx3Aa4jKYyXTqoOeD3rLooA07/AEeWz0LTdXa90+WO/MoSCK4DTw7GwfMTqmeoz1FLqejS2Gj6Zqb32nzpqCOyQwXAeWHa23EqjlCeoz1FZdFABRRRQAUUUUAFFFFABRRRQAUUUUAFFFFABRRRQAUUUUAFFFFABRRRQAUUUUAFFFFABRRRQAUUUUAFFFFABRRRQAUUUUAFFFFABRRRQAUUUUAFFFFABRRRQB+j/wCx1/ybr4S/643X/pZPXsIrx79jr/k3Xwl/1xuv/SyevYRQB5dq0fmeM/FHHS+t/wD0jgr4l+MY/wCLu+Mv+w9ff+lD19zyR7/Gfiv2vrf/ANIoK+GvjJ/yV7xn/wBh++/9KHrtT92Jx295n3GRj9lmI/8AUlxf+ka18TaFqWj22kaFaapq2mBYNLuHt5I51d4JikmYnA5UOGXr/FX2IZZP+GdYo97bP+ENh4zx/wAeS1+fY8F+Jjoia0um7rJ4TOrrPGWaMHBYIG3YHfjisa8OWKv1NaUlJs7q31Dwy/w+S2tdJ0Gcf2YyTfaNRt4LhbgKSZArQ+cWDDKgSbW4GMEim/2p4T/soeITc6YNbOkkfYvsNv5GRGItnl+XjzTKTLu67BivJqe8ciIjvG6rINyErgMMkZHryCPwrB638/8Ag/5m6Vrf12/yCFnWZGjUM4YFQVDZPbg9fpXsvxJihtTqUOoQ+F7XT30+Jre2t7WGG8W5IT5sKokHO7P8GM4HSvGEZkcOjFWU5BBwQas6jqOoajIsmoX11eOi7VaeVpCB6Ak9KGC0dz1Txqvhm58DXdvZz6Abi1eBrGZLm2WeaMZVz5cUSsuQVJWR3b8QTSeNLrQh4NbS1j8Kx3HnW0cE9lLBOXC4DtlI1liUj5iZGcnp715FRR1YraI9n8S65oGnadp3+heFWlt9TgcCz+y3gmhUEOPliVkUg5xLvJJ6/LVDVZ/A2nxR20V7ZajDeatANT/0eIlVTLyvEyIGjiYsihVI4R/WvJ6KP6/L/ILaf15/5npWtyM8VqL678HPqf8AaUZsZNPS1EMcWG3iXauwpnZjzAT+tX/EN9pv/CZ20Nwngw6UXaS1axjhKJL5eAZinO0vglW+X0AGRXk1FAz0X4hyed4M0ZbnUPDM+oQX1wbhNKaFfldY9jMkQCHiMjKjsM8muf8AiZIknjO9eOfQZ1Kx4fRIjHZn92v3FIGPf3zXNUUMFoFFFFABRRRQAUUVb1fTb3Sb9rHUIfJuFVHKh1YbWUMpBUkEFSDwe9AFSiiigAooooAKKKKACiiigAooooAKKKKACiiigAooooAKKKKACiiigAooooAKKKKACiiigAooooAKKKKACiiigAooooAKKKKACiiigAooooAKKKKACiiigAooooAKKKKACiiigAooooAKKKKACiiigAooooA/R/8AY6/5N18Jf9cbr/0snr2EV49+x1/ybr4S/wCuN1/6WT17CKAOEt13eMvFv/X/AG//AKRQV8I/GX/kr/jT/sP33/pQ9fSvx11XUNN8dawLG8ntw93EW8tyM4s4K+Yvi0zN8VfFzMSSdcvST/23evRdFxpQnfc4FVUqko9j7QLg/s+Rr3/4Q2H/ANIlr410rXPC1v4X0WxlvtOXUTYXFub5UuTLp7uSRvQr5bIQSCVDMM5HSvqOLWAPhB9hLdPBsP8A6b0NfBptLoRmQ202wAEt5ZwB65qMdC0YJ9V+g8FNTc2ujPVU8W6R/wAIEuj2tx4bSFdNa3ms737fveYA5kRUBhLFgGVm2kHGcYzWNeeJJdU8AWFjdeOJrdLSykt5tLMcryTuJXaPHAj2bWQElwRtPynjPBG3uBB55gl8r/npsO386FtrhofPW3lMX98Idv51wvVs7o6WPU5bvxJY+C7PxbPb6vb6lNajR7VntnVZUPKyqxGD8uVGO4FbHxYu7vTpL+21/V4za3OmxfZtGmsp4pDPhP3oJjEeQwfLh8nkY5OPFRbXTQiYW8xi7OEO386DbXW51NvNuQbmBQ5Uep9KTV2/6/ruEdLf1/WyR6l8QPF2l6x4Uu7OwuPDptJBE1paN9v+12oUjCorZgRgMqSrYIzjrivNNDl8jWbOb7UtpsnRvPbdiPB+98oJ/IGpLfRdRn0q81NYVW3s0SSUu4VirsEDKpOWG5lBIzjIz1qg0ciorsjKrfdJHB+lUvdlcTSceU9Y8S+KdK1Ka6uNW8QafrNtaaxBcWlmsEw324/1gjDRKqg8ZBK5xVjxL48t/t2k6hb6h4fu/sWqJPG1sb9rqOEgh0/0gFEQrgMqk84xnGa8fjR5HCRozseiqMk0+W3uIghlglQP90shG76etJK1v67f5Dev9ev+Z3/jrXPDq+F5tH8M6lc3Aur5XvPM3kTtGpzcfOOPMZs44x5Y4GapfA1b1/iZpiWUcsm7zBMscBm/d7GzuQfeXpx36Vxs9vPAwWaGSJj0DqQT+dLLbXMJXzbeaMtwu5CM/Sklb+vkEtUeqX2r2trr+mQ+KPEsOo6lY307/aFhuYjaAR/JDIWiWRV8wDIRSUGdvJp+v67oF74q8NawniDQPtdpHILuU299LFvUlo97SL5rA5C7gdynoAACfKmsrwOEa0uAxBIBjOSKjEE5RHEMhV22qQpwx9B6mi23kD1v/Xmetav4t03UPGOhXra7o4l0+0l3TtDdy2pkJyq72X7TuP8Ae52nGOKk1Lxvo974nWHUNYjfTrjSBaX8tmJzG5WTzNitIomYsMoWfoZDztAryM2t0JvJNvMJMZ2FDux64o+y3PmJH9nl3uMouw5Yeo9aLaW/rr/mHW/9dD0+XxVozahBaaPra6bFbaSY9MvLuORxYTSS+ZImQjOCIz5IcA/dB6EmnaP4jsYfGkV9N4s0rzE00xX99LbTtDfy5baCnklnwNmS6jO3vgZ831fSb3Svsn2xY1+124uItkqv8hZl5wTtYMrAqcEEciqaRyOpZI3ZVxkgZApvd/P9f8xJaf15f5Ho2n+JLhrvVBJ410+21g+SkGtCGcJJCu7dGrLF5i9V6oMhcZGBU13rmmj4w22t2Pi/TrS3ayjVtSXSnljidbXymU27IOrKQMAgBgc8EDzdbO7Ziq2s5YHBAjOQfSkitbmSYwxwStIv3lCHK/X0pg0RyHMjHO7k84xmm1o6pompadqc2mz2/mTwqrP9nYTLtZQykMmQQQwOQe9QWum6hdW8txbWNzPDCQsjxxFlQnoCR0zg0kU3d3KtFTRWtzKXEVvLIU+8FQnb9fSptJ0281S8itbOMF5HCB3YIik9NzHhR7kihaiKdFTXtvNZ3k1pcKFmgkaOQAg4ZTgjI9xSQ21xMheG3lkVepRCQKAIqKlW3uGxtglOV3DCHlfX6UR29xJGZI4JXQdWVCQPxoAioqVLa4eIypbytGOrBCQPxoNvcCDz/Il8n/npsO386AIqKl+zXHkef9nl8r+/sO386DbXAhE5t5RF/f2Hb+dAEVFbz+Etaj0FNanS1gtpE8yJJrqNJpF3FcrETvYEggYHOKxjbzjJaF0AbYWZcAH0JPSjrYOlyKitbXPD+oaPNZx3jWbC8jEkEkF3HLGyk4zuQkDnrk8UmvaDqOi3lva3i28j3MKzQtbXCTpIjEgEMhIPINAGVRUjQTqrs0MgVDtYlThT6H0qOgAooooAKKKKACiiigAooooAKKKKACiiigAooooAKKKKACiiigAooooAKKKKACiiigAooooAKKKKACiiigAooooAKKKKACiiigAooooAKKKKAP0f/Y6/5N18Jf8AXG6/9LJ69hFePfsdf8m6+Ev+uN1/6WT17CKAPlv9oxtvjvVP+vuP/wBI7evnH4sf8lS8W/8AYbvP/R719FftJHHjvU/+vqP/ANI7evnX4r/8lS8Wf9hu8/8AR717VX/dqPz/AEPKpf7xV+R7/cSFfAm3PH/CGwf+m2OvH7zVrjS/CHhO61XxVeQ28emPHJpq/vkusl9qPtYj7pXhx8o6V65df8iP/wBydB/6bY6+XdM8G3V5YwXE2s6Jp8tzGZbe2vboxySxj+LO3aoODjcwJxwDWWar3aX+FGeUfFV/xM7TTfF3hn/hBJ9Dl1UwRTaY0AtpLWeZkuDht2d/lhdw4IXcMjnrUFr410+w+HcuiRa804l0prX7LHaSxSLI/LKW3GIqGJy23cy8ZzzXFav4R1vT9OTU0tZL7TWhWVr20hkeCMMcBXcqArZxx7j1qjLoWtxaTHq8mj6immyECO7a2cQsScDD42nnjrXky1b+78/8z2Vpb+ux6LN44sbX4eS6JbeIJLgvYJBHBHaSwyI+QxDNuMRUNnlVDNxzSa1480KbSb+6tX1E67fWqR3U7SyD7QHZTJE5LfdVU2jjkO1cBf8AhrxHYWJv77w/qtraAhTPNZyJGCeg3EY5yKT/AIRvxF/Zy6l/YGq/YmjMq3P2OTyig6sGxjaPXpTvq2JJWSO/1zxTpN/4e8TW0njG/uk1OJGsNOls38u0KSrIIwfupwuz5ML3PQVyHiXVYrzwl4bsE12+vnsoplezmgCRWe6TIEbDlw3U56Gs/UvD+rafFp5u7G6ilvwTBA9tKjsMgAjcoDZyMbSfwpuq+Htf0m3S51XQ9TsIHcoklzaPErMOoBYAE8Hii2lhrct/DxrlfHehtaStDKt9E28S+XtUMC3zZGBjPevQfG2t2Fpr93Z694j1DW431mG5+zlCpsogzMxjbJUEqyrhOPyFea3vhvxFZWX2280DVba12LJ50tnIibW+624jGD2Pes+0tri8uorW0t5bi4lYJHFEhZ3Y9AAOSfajqvL/AIH+QraPz/4P+Z6r4u8WeH9ah0XzvECyXVnqRmkmi0+ZtkTAdPOdmbBXO3IHPHel8U+OtP1a/wBAjn8QtKtlfSXT3MVlKYosjj93K7MxyB0YADoM1xD+CPElrrltpOsabcaNLcymGKW/hkjiZx2DBTu+oyOaz9U8Pa7pl7DZX+j6hbz3BxbpJbOpn5wCgIywJ6YpJdv62G9b3/rc9K1r4i20+s6EP7fu5YIEuoLy5tFmiVIrhQp2rIxcsMbvvY4QADFVJvG/h5bzS7bR2vNJ01PtcuwbpEsJ5F8uOSNSTkqFD5HOZGxzXnOsaTqujXK2usaZe6dOyb1iuoGiYrkjIDAHGQefaorGxvb55EsbO4umjjMjrDGXKoOrHHQDuaNLB1PRrTxRYQ+JNAnuPGV9dPp7SPPqzQSmV0JBEOCdzDg9TjnHSoj4sVvEV/8AaPGl5MLi2ZLPVVtnV7JmkV2RF+8qkAr8mMZ44JrhTousi5tLY6Tfie8UPaxm2fdOp6FBjLA+2aml8NeI4tUi0qXQNVj1CZS0Vq1nIJnAzkhMZI4Pbsaf/BD/AIBu/FDVtP1iTRJrTXJ9YuLXTxaXU81uY2Z1kdg2T97IfGTz8uTyaqeBdSs7aHVdN1HVbjTba/tgglRGkVXVgylkU5PTg9qyhoGvHUbjTRoupG9tk8ye2+yv5sSYB3MuMqMEcn1FV9T03UdMmSHUrC6spXQSIlxC0bMh6MAwGQfWhPfz/ULfge2abqq6jpviq80XxjqVvavZ2Ya9cFZhJED5hKb95O0feXJwQPUVzD+LNPnnvoLfxVe6XdOtrv1qKCQSXvlxsrh9p3jLMDz97blucVwXh7RNS128Ntp1rPMUUvK8cEkoiUfxMI1Yge+KNJ8P67q6s2k6LqWoqr7Ga1tXlAbGcfKDzgE4oSBHqtt438NW/i3VdWtdemV7w2rGea0mUOiRhXXy4nX5yyg8nbg4xWLb+KtOj1rxLa2HizUtG0/UrlLm2ubWKWMKQxLKY0IIJDYz7VyvhTwX4h8Satc6dY6fcRvaBjdPJbykW+M5DhEZg2RjbgnPaop/COvf27d6Npun3mr3Nof3wsrOdin1VkDr+Kik+n9f1sJaJo7XwN4203RrC9sbbVPsT/2i10l3e200j3KFQAH8mQcgqThtwO8/ieHvF2mwXMcg8UTaEsGrS3dxHYWLCG+R2UjCDgAAEBHyADx3rz2w0HXNQiMtho2o3cYmEBaC1dwJD0TIH3vbrVtfCHi1lDL4X1tgz+WCLCU5fdt2/d67gRj1GKpOzv8A10G/6/EreKprW48S6lc2M5ntprqSWKQoUJVmJHB6da9B+GXjTT/DHh6BG154XV5pZrRLSUS5IwPLkVthJAGDIrbT7V59B4e1+e1uruDQ9Tlt7RitzKlo7JCR1DkDCke9WLPwj4pvdGXWbPw7qtzp7FwLiG1d0+UZY5A6D16cH0NTa0bB1R2PgzxJocNjos2q+JtSsZ9OhuLV4I4Xk8yOQ5UbgcbATyvtwKZo3iq1s9Gso7PxlqejLZW8kMtja2pZbpiW/eDnYSwIHz8jH0riU0PUm0CTXWtZ47BJBGkzQSbJGJwQrhdmR3BYH60y20PWrnSpdWt9H1CbToSRLdx2ztDGR/ecDA6jqe9D6/1/W4JbHc2Piy3i0a3a18Y6ppCQ6e1rLpVvbFllfaVLA52HeTks3zDJx0FXp/HdjceBhpkN/YWo/spbN7Caxnk+ZU2llIfygzEbw+0EE+ozXn0/hrxHBpralP4f1WKxRVZrl7OQRKGxtJYjGDkY57ismnLW6f8AW/8AmC0sz1W48bafb/DmbQYdee6WXTktltktJYZFYkMQxLGIqDnkKGYY560a/wCNtPPw8uvD9vrz3yzW0EMUKWksDLsYMd+WMZAwR8igk7TnrXMQfD3xA3hFvE93GbGx2NJH59rcZkUY+YFYmRQcjBZlBrBn0PWrfSY9Xn0fUItOlIEd29s6wuTnADkbT0PftRLd3FG1lY7Pxj4iiu/DekwWXjzU7ySxtY4pbRlnRZZBM7h8k4+UMoBPPyDHarXibXvDuo6Jrix+KL+WfVZ4LkWsltJ5cbrjfuOcF+vzAcgVw954c8Q2dtNc3eg6pbwQBGmkltJFWMP90sSMDPbPWsqh6t3/AK6glZKx2/i9vDF1pGh21j4m+0SWMQtpQbCRPlLklwT1AB6dTT/FFzpbt4em8MeJJLnUtPhhtI1S1eBt6sxEiuxwOSBWHqPhPV7DSdM1C4SLOpSGOC3VszA4BXcuONwYEc5qfUfB13ZS2qHVtInWW7FlPJFcNstJj/DKxUADqdy7l+VueKf+d/n/AE/x9A0/C3y/pHQ/FO7vdPs000zTxvrUg1XU4vtQkQTY27PlYg4be3POGUfw15zXS6j4PuIILKaw1jStXW8ujaxCzeTPmAAkESInHI5GRyKsp4EvJNWsbCDWtGnW8laFbmOWQwpKvWNjszn3AIPY1MVb+v66WG3/AF/Xnc5Giuov/Bd3BfadZ2er6TqU1/IyILeWRfLACtvcSohVNrZDYwQCc8VBc+FZ4tQsLeLVtJuLW+DGK/SdktxtOHDF1VgV4JG3JyMZyKYHPUV0c/hG7i1mx09dU0mSG+j82C+FwVt2TJBJLAMMEEYK59Aax9ZsJtL1W5064aN5beQxs0ZJUkdxkA4/CgCpRRRQAUUUUAFFFFABRRRQAUUUUAFFFFABRRRQAUUUUAFFFFABRRRQAUUUUAFFFFABRRRQAUUUUAFFFFABRRRQAUUUUAFFFFAH6P8A7HX/ACbr4S/643X/AKWT17CK8e/Y6/5N18Jf9cbr/wBLJ69hFAHyr+0sceO9T/6+o/8A0jt6+dvit/yVHxZ/2G7z/wBHvX0P+0x/yPmp/wDX1H/6R29fPHxW/wCSo+LP+w3ef+j3r2q3+60fn+h5NL/eKvyPfryNh4GBxwfBsP8A6bUr5gl1DwpqlhZT6y+tQ31nai2NvaQxGK4C52N5rPmM88/u36cda+ydQ0bd8IIr5V6+DYf/AEgQV8gxeAoW8M22uzeJLSCG4gaVd9ncbFYZHltJs2BiRgc81hmU1KNPyih5ZTcJVb9ZMuQ+KfDvk2VvJqWv/Z4NDmsDELKNlWV88qPPAK5OSeDkdKtWvjLwsnhO60n/AE+3a40pbPyotHtmKSDaS7XJk82RWZc7flC5AAIUA8jc+DPFNvpB1ebQ7tLERCbzivy7DjDe45HNOvvBfiay0ODW7jTHWwmgE6yh1ICFiASM5HT+VeZLW9/63/zZ6sVa1v62/wAkdFe+KvD1xHcxnUdekRtEjsIUkso9okXB5HnnCZHUZPPStXXdS0ubwTrusDXJ0uNbitkXTDcW7LGyMCQFSVpMAKcb44wAcc5Fefz+Gdfg0ZdYm0q4SwZQwmI42nocdQPeprrwb4ottNbUp9DvI7NYhMZinybD0YHv1HTpRLrf+tWxR6Jf1sv0Rra3qHhG58MaRptrquvvcadJI26XS4lVxI6luRcEjaAccHJx061qat4y0G4u9ZvEu9au5Li5tZrWK6tECEQ4+Vz5zbemBgNxXnKK0jqijLMcAeprpNW8DeIdFntl1yzOnwTvGvnswdV3gEZCknoegp66BodV49utLi8D3S22v3F7Pq2prfC0lnt5PJG054hmkII3AZfYTj7vBrzFGKurDIIOeK6DxT4M1/w7cbb2wmNu8xiguFQ7Zj2wOoyMYBANU9c8Oa5ocUUuq6bPaxykqjOAQSOoyOh56VKtv/WxXkdRda/4Rk8aW3iJLjxD5kmofbbndbxYtx94xxr5n7w7j98smAPunPFiz8baPYz2V8txq1/dwarcXTi5tItpilUrkFpHBcZzgqRnvXB6Tp19q2oRafpttJc3Ux2xxIMsx9BWjqfhPxJpt5a2d9o93BcXZ2wRsvMhzjAx3p22/rt/kie/9d/82anj/wAR2+tWVhZ2eqT3cFtJK6wvoNrp6xF9uSPIdt5O3nIGMe9ZXgrU7TSPEUF5fi4+y7Xjm8hQzhWUqSASASM5wSM+tTN4L8UrqC6edFuvtLQNcBAAcxr95s5xgd/Ss2bSNSh0WDWpLORdPnlMMVwfus46qPfikrDep20HiTwnZ3WifYNR8RxJp1vPE876fbuzM/IPlNIUZDkgox6fxHoLUnxC07/hIopl+0S2n9knTnuX0q2BX594ZLMloVAIClQRkZbIY1wWg6Hq2u3Etvo9hNeSxRmV1jHKoOp+lXf+EP8AE26xU6PcA36NJa5wBKq/eIOegp6/153/AOCLT+vl/wAA6i38YaV/wnema5e65q8lvptqI7d7XQra0kQhmIQRxTBQo3E7s5zxjvXF+IbqO5v2+z6pqOpW4JZJb6MRyEsctlQ7gZP+0c1c0zw3PJ4nj0DV7hdGuZCqqbiJ3G5sbRhATg5HPSqz6Bqnm6itvbPcR6dKYriWMfKp3bQfoTS7f1/W4+5o/DjUtF0bxHDqus3WpRLbNujjs7VJjLwQQxaRNvX3q3Y6t4e07R/EGnWera6RqDQeS/2COPeqNuYSATnHPTG7OAeOgyo/CXiSTVZtKXSLn7ZCgkliIA2KehJJxzkVlahZ3Wn3stle28lvcQsUkjcYKkUwO+XxJ4Sk8Ta7qEuo+IEt9QsfssTJp0TSbjGFZmH2gAY25GCc5PTHOTpuraANHuNEutW120tkvvtUF1a2UbyTfKFHmRmZQpGMgh26n61yFaugeHdc18yDR9NnvPKxvKDhSegyeM+1C/r8xaHW2nivQpp/FNxcapr+lya23lr9is0l/db1YlyZ0yzAEMMY5zk9Ks6T430e18OW+nz6p4gmnEN6kzfZ027pggRgTNk4EYByB944zjnj9L8J+JNUSdtP0a7uBbzeTNsTmN/Rh2/Hisu/tLmwvZrO8heC4hcpJG4wVYdQaE9LBy638z1fSPiB4QstTa8A1SMNPJLL/wASa1nll3rjiSSQmHbk8IPm7kE8cfp+q+GpNDk0vVZ9bEUF/LdW4tIYwbhXRV2OWf8AdH5B8wEnU8HHNLT/AAT4r1DTotRstCvJ7SVS0cyKNrgdcep9utM0nwd4o1a0S707RLu5t3doxIi/KGHUE9j9aTSGn1/rqaegah4Vg8HalpV/qWuRXV+Y2Kw6dFLFEY3JADGdS2RjJ2jHvVzTfFGiRW+mXk95rUV7ptm9qljFbI1tNkNyXMoKBt3zDY3T345u08LeIbvTZNSt9JuZLWIuHcL02/e46nHfAp2l+E/Emqaa2pafo91c2qh2MiLxhRljjqQB1NNh6nUReKfDpjsoZtS17yYdDl09oxZRlVlfP3QZ/uZbOeDx0rzytux8J+I73SH1a00e6mskjeVpVXgIgJZsdcDByaxR19KH8V/63b/UFtb+tkv0Ov1bU/DVz4L0rTodS1o39gsjGOTT4xBI0hUld4nJCjb12nPoKuav4o0S5h1W+hvNalvtTs0tmsZ7ZPs0OCh4kEpLBdnyjyx1HpzHrPgGDS9FTU5vE1pslt0nhDWdwiy7hnYrsm0vjJxntT7v4ctZzXq3niKwhit7OO8imMMpSeNmVeML8pDMAQ2Mc02rtkppIg8W6/pV5oOl2Wk+IPEUjWFp9lFtc2iRQsGYtIwKzvjOVGNvO0ZNcbE7RyrIhwyMGBxnkV2eq+CdKsdLjv18baTOswdoFS3nHmhJBG20lMHBJOO4BxUnif4fxaCAtx4ls2laVI0Q2lxH5oYrlkLIA4UOpOKS1d11Hoo26In1zx4up+H9La4kFxrVtqQvZyNHtreNsBQB5kRDMflGSVGfwFZfinWtDm0m6sdEbUZft+oC+uDd26RCEqrhUTa7lv8AWPljt6Dik8XeDV0O2uZ7bXLPVBaXItroQxSRmJyMr99RuBwenTFcxbwyXFxHbwqXlkYIijuScAUvi/r0/wAkPb+vX/NnQQ+IobS68OtZwuYdJXfIsgA8yVnLSNwfTao5/hFdBpfijwtpOr6StnPrcmn2uoSahNK9nEswcjCoiCUggD+IuPpWd4t+Hup+G7Gze8uBJfXTRqtnHA5YM6htobG1iAex61k33g/xNY39pY3ej3MNxeMVt0YD94w6gHOM+1NPX5/8EVk0b+peJ9FbxVZeIDquva1eM7RXst9ZxQn7OYxEAoWVy7hS3LMM4X3NQQ6p4LNzoulXza3d6Dp7TzTSC2jjnmlk2/KEEpAT5EB+fJ+bpxWBrnhrXtDhim1jSbqySV2RDMm3LDqPbrUXhzRdS8Q6vDpOk2/2i7mOETcF+pyeKI+Q5bam3repaBqXiy2u31HUU02NFVRDpEURgVT8saRCcgr7l88knJqh46vNH1DxHc6ho1xfTQ3LGRhd2qQsjE/dAWRwRjHOR9Kuaf4G1qfWn0W6iNlqH2dp4IHUuZ8fwrtzgn3wKoSeFfEUetLor6TcrftH5ghIGdmM7s9Me+aXb5/1+Ad/6/rcxaKuavpl/pF81lqVrJbXCgMUcdiMgj1FSaFouq65dta6TYzXcyqXZYx91fUnoKa1Az6K6jU/A2u22uto9pbvfXCW0dzJsjKeWrqDhg+MEZx/Kjwr4H1zXvEFzo627WktmrveNKp/chVJ5UcknGBjOcihaiujl6K6a78F6uddvNJ0mJ9Te0C+a0cZj2kjph8Gs+28N67cLG0Ol3DCS5Novy4zNjOznoaFqMyaK6DSvDL3kWsRz30VlqGlwyTPZzRPvcR/fAIBUEdMEijRPBviTWtGl1fTNMe4s45REzq6g7sE9Cc9BQBz9FK6sjlGGGU4I96SgAooooAKKKKACiiigAooooAKKKKACiiigAooooAKKKKACiiigAooooAKKKKACiiigAooooA/R/8AY6/5N18Jf9cbr/0snr2EV49+x1/ybr4S/wCuN1/6WT17CKAPlL9pn/ke9T/6+o//AEkt6+efit/yVHxZ/wBhu8/9HvX0P+0x/wAj3qf/AF9R/wDpHb188/Fb/kqPiz/sNXn/AKPevarf7rR+f6HkUn/tFX5H2fIoP7P8Rxz/AMIbF/6RLXxAPFnhubwjYaFeQeI2jtYGWSCK8jW3mlyWViu3Iwx+uO9fcDf8m/R/9ibD/wCkS1+cNcOL1UV5I7MKtZPzO7t/FXh1Psgks9aKwaNJpxAuI/vuCNw+XhfmJx61lf2x4fn8MWlpfaZezalZW8tvbutwFgIaRnDsMbiyl24BwcD3rmaK43q7/wBbt/qzrWmn9dF+h6JqfxEGo+GpLKS41m3u5bFLSVIXhFvIqKFAOU37SFBI3dayfEWu6Be+HNOsNPTXYbmwhMSedcxmE7iS52qoIznHXoBmuRooeoLT+v67BXXahrnhm8SyupNJ1H+0US2incXKiNViVVzGu3OWCj7xIGTXI0ULe4rHoF1430lbrUL+xtNUN5LqkGoWxuZ0dF8ror4XJ79Mdqg8d+NIPEGjmyt7nWwHuhcPBcvCYQwDDI2IrFhuwCT0JriYBG0yLM7pEWG9kXcVXPJAyMn2yPrXoXin4b2+jyRWUOqakdQu32afHf6dHaQ3mHVSUlM7bRhsgsFDY4OaVtl/XT/JDvZ3/r+tTjvCd/aaX4jsdRvoriWC2mWRkgYK5xyMEggc11Wn+N9N0t7O60+01I3dvqc12WmmQq0cqlSBhc78Hr0z2rl5tBvLO1hv9RCw2L3TW0kkMsU0kbqTuBjD5B4ON20HsateJtD0/RfEMFkdTuZ7CaGKf7SLQLKEcZ/1fmEZHpv/ABp3vb+uz/QVt/67r9TotT8d2dzqekyGTW72xtHmE9rdvAFMcqbJAnlooDMuckg9BWP4+8WQ+JxZmHTItPMbSyTrEAEkkYgAgADGI0jX6gnvWb4x0aLQdfl02C8e8iVI5EmeHymZXQMMqGbB59TUvgfQrfxHrn9lz6idPLwyPHKYQ67lUthvmG0HB55x6UrXQ7lHQNSl0jV7fUIhuMTfMh6OhGGU/UEiupsvGmnxeK59ROmTQWAtPsljHCyNJZoCCCu9SrMQCCSP4ietVtU8F/Z7XSks755dRvWmWa3uo4rWK3MRw375pdpGehO0EVDaeAPFV1e3FnBZWjSW8K3DsdRtljMTHAkVzJtdM4G5SQCQDVC03NnVvGHhvVPGem69d2euFLG2hj2i4h3yPERtJOzABA5AHXpxVBfEHhhdf1eb7Bq503VIWWVTPH58bs+7Knbtx25FUZvAvieHUl0+exghmMLTMZL2BY4lVtreZIX2RsGwpViCCQMZIrI1zSdQ0W++x6lbiKXYsilZFkR0PRkdSVdT6qSKnT8/x3K/4H4bHeQfELSbbUrz7BY6pZafd2tvE6pNE8qPCCFwXQqVIJyCM56Gsw6t4d1zxPq+ueJLjUr2BNP/ANFiuZQJ7icKscaFo1ACr16D5VxXO+E9JXXfEdlpDXJtluZNhlEe8oME525GenTIq74b0LS9a8UyaPHq13FCyyfZJ2slLSMoyA6eZ8gIB5DNjjg0NfqJb/d/X4HO10ug6xow0BtF1231JoEuvtML2MyI24qFIYMCDwBg9RzWb4b0LVfEWpf2do1r9quvKebZ5ip8iKWY5YgcAGs0jBIPWqvYDurbxboM8viOfU7XWo5dZfaTZXEaBIQysFbcpLE4wexriLh/Mndw0jAn5TIctjtk/So6KmwHpemaj4Ws/h5oB1LUJrm9sb+S6W0sboxyIWKld4ZNv8PVWyMismPxLoM/h3UbK+g1uO8v7z7ZK1pcRpCWXdsUqVyQNwPXqOK4qii2/wDXb/JAtP69f82ei+HviKbPw/Z2Fzda1bXNkkkUM1jJCAyuzPlt6Fg2XYEg8jFR6H4507SvCw02OLWJJzbSxPC88ZtnZ8gt9zzFGMHarAZHua8+opvW4LQ9AsfHGnWPg9tHgi1d5XsHtWhlnja23P8AecfL5gGfmC7sZA7ZFcAOvPSkoo63BaKx6B4h8WeGNX0a3sZYPEjLa2kcMED3sfkJIq7fM2hc9CeBS634802503WtOs9NvDBqFrHHC1zMpe2kDRlyNqjKsIxx68159RQ+vmKyskdXrmseG7zw7oem2tpq8cunMwkeWaMq6uxd9oC5Bz0znjrWt4x8XeGteuRdtb+I5JY5Ea3juL2NordQU37QFzyEHHQHmvPqKLhY9A8e+PLLxTbXtpLa33k+cs+nM7xh4WIAdH2qA64HHcHvXB2vkfaYvtQkMG8eYIyA23POM8ZxUdFJKw3qdxqvirw+PFdh4i0ew1RJ4DCksdzPGVKRxLGNpVQQxCg57Gq8+ueGI4LXTrO11o6eL37XcmeeNpSQMAIQuB7kg5rj6KpNp3FZWsdF471jTda1mbUNN/tZftMhknS+nWT5uwXaBwBwM1m+G9RXSdfsdTaHzltZ0lMecbgDnGaz6KlJIcve3O00zXvCel6y9zp+m61FCbSaLzDdp5zPIMAn5doUD0GTVzSPHOm6U+niyttTRE0x9Pu2MsZcgyeYGjypA+YdGByK8/op/wBfn/mwerv/AF0/yOi8ea+viDUra4jutTuI4LcQp9uaMsgDMdq+WqgL83THUmmeF9W02zstQ0zWLe8lsr1U3NaSKkqsjZH3gQR6g1gUULQHqenD4jaXFqE/2O11m3sriytreVjPFJOGgBVSC6FSCDyCOvQ8VmQ+LdFm8V6prOsDX9QF3YtZxO00IlCvCYmLHZjgEbcAdOa4Sij+vvFZWsd14N8W6F4cmvUgs9UWGSeOWCZHhM+xQf3bFkKgEnOVAPAqWXxd4avNV1WfUNK1WS1u79L+JEuUDhxnKO23lTnqMGuAop3d0+3/AAP8kFlr/X9bne2Xibwimua/qdxp+uH+1VniRI7iIeXHKBnJKcsDnHtisnRNW8N29pqOmalYalPp811HcW/kzoko2bwFclSCCHOcY56VzFFSktPLQpvf7yS5eOS4kkhh8mJmJSPcW2DPAyeuKjoopiYUUUUAFFFFABRRRQAUUUUAFFFFABRRRQAUUUUAFFFFABRRRQAUUUUAFFFFABRRRQAUUUUAfo/+x1/ybr4S/wCuN1/6WT17CK8e/Y6/5N18Jf8AXG6/9LJ69hFAHyn+0x/yPmp/9fUf/pJb189fFb/kqPiz/sNXn/o96+hf2mP+R71P/r6j/wDSS3r56+K3/JUfFn/YavP/AEe9e3V/3Wj8/wBDyKX+81fkfZ7f8m/R/wDYnQ/+kS1+cNfo83/Jv0f/AGJ0P/pEtfnDXn4raHoduF+16hRRRXIdQUUUUAFFFFAD4DGsyNMjPEGBdVbaWXPIBwcH3wa6bxP4qg1LxLb6zp9jeWixXH2k21xffaIxIXDEphE2g4GRz9awdFt4LrV7O1umkWCadI3aMDcASBkZ4zXZ+NfAsGmtFDo8es/aX1JrCO31CBY3uT/DJFjqueCTx8y89afw2l/XT/NC0d0Vda8VeG9QsPsMXha8toX1H7dMw1UNI5OQyZMWAMH5TjjnO7tB4m8ReG9a1Cxuv+Ed1KBLeNIZk/tVWMsaLhQp8gbW9Tg/QVBeeCdVikt0s7nTtUM1wLUmxuRII5T0VzxjODz04PNW7X4eard30NrZ6rodysvmATx3oMSui7mRmxw23J9CAealJdP6sv8AIbf9fP8AzKPjrXtJ8QX0d9YaPd6dPsWOXzb4TqyqqquAI02nA55Oc9qreDtYs9E1Z72+0+a+ja3khEcVyISC6lSdxRugJ4xVjxT4P1Pw7aRXV5cWE8cj7P8ARp/MK5UMpPHAZSGHt6U3wFo2n69r39m6leTWcbwSuk0ahgjKpYbgf4eOcc011DojdtviPIt1pU02myb9PtZrUXEF15VywcjbIsm07JFUBdwByB0FW9W+JGnai1xNNoOpy3MthFZie41ozORHKsiuxaLLNlFzyB1xjtR1jwPDDpdp9iuJ11PybiW6iumRY8QkA+URy2c5GcZFVdN+H2q343Q6noqx/Y0vPMku9q+Wz7OpHUNgEepFO7vf+uv/AASLRs+3/Df8A2F+J6w6hNc2el6lYrcPc+ebXV2il2TSCXCSLGCrLIM5IIK8Ed65Hxjrf9v6qL7zNXkxGEzqWom8l4z/AMtCi8c9MV01j8NbvzNSstQvbaG8t7JrqJ0nUwIY5ljmSVj90ru5xnp3rNsPh7r99qj2dmbS4iW3Fz9sidpIGjJ2ggqpP3uMY61CS0SNHfX+u3/AM/4f39npfjPTL/UJvJtYZsyybS20YIzgcnr2q/4In0jSPHLXl3rUAs7QSsk6wSkXBKlQFXbuBO7PzADilT4eeIT4kuvD0v2O21CCETrHcT+UJoyN25CwAxt55xxXP65pr6VffZWurO7BRXWa1l8yNgR2P6fhVP8Ar+vkJf1/XzJfDd9pmn6l9o1fRk1i28p0+ztcPCNxUhX3Lz8pwcd8VmnqcDArb8D6Raa34hisb6aeG28uSSRoFBfCKWwM8Z4qfwvpGk6zdarA819F5NpLcWZCoc7ATiT6j0offyBHOUVp+H9Futaa9W2ns4fsdpJdyfaZ1i3ImMqmfvOc8KOTWZQAUUUUAFFFFABRRRQAUUUUAFFFFABRRRQAUUUUAFFFFABRRRQAUUUUAFFFFABRRRQAUUUUAFFFFABRRRQAUUUUAFFFFABRRRQAUUUUAFFFFABRRRQAUUUUAFFFFABRRRQAUUUUAFFFFABRRRQB+j/7HX/JuvhL/rjdf+lk9ewivHv2Ov8Ak3Xwl/1xuv8A0snr2EUAfKf7TH/I9an/ANfUf/pJb189fFb/AJKj4s/7DV5/6Pevob9pj/ke9S/6+o//AEkt6+efit/yVHxZ/wBhq8/9HvXt1f8AdaPz/Q8il/vNX5H2cx/4x/j/AOxNh/8ASJa/OKv0db/k3+P/ALE2H/0iWvzirzsT9n0O3Dby9QooorlOoKKKKACiiigCzpV0LHUra9MCXAglWTynJCvg5wSCDj6Gur1H4h6leXsl0bC1Vlvlv7INJLJ9jlyDIELsSVfAyrZHTAGKwvBtlY6l4q03TtSE5tbq4WGTyZVjf5jgYZlYDkjsa7HWfAVrbaKGg0/UF1G/ubVdMU6gjxhZzJ+7lzCnzr5RyQQPmBxxy3sn/XQWl3/Xcw/+EyW1aE6JoGn6SqXK3MqxSTSCYqGAVvMdsLhm4GOvsKsWPjq10+RV0/wnpdvbYlL24uLkq7Ohj3EmTdwpIABxzmqF94Uit447i38SaPf2n2lba5uLcTlbZ2zgsGjDMpwfmQMOPpm/N4Ms9J8S6fpuqa5puoiW8iguLfTrlhMiORhgzxle/TkjowFIG+pS8Q+L21nSTYS6PZQkmAiaN5dwMUflg4LEcqBnjtxis/wnrSaDqb3r6bb6hugkh8qeSRVAdSpOUZTnBPfvWr498Hf8IpMY7nVbMXbOSumsJPtUMZJ2tL8gRSQAcbskMCBg1R+H+l2OteM9L0jUY7p7a8nWFhbSiOTLcAglWHXHbn2oj7zuuo5e6vQ0R49v3l0o3Wn2VzFp1vNarG+8edFJ/C7BgxIGACCDgDmrc3xChaye1h8JaRbj7GtnGY5bgbI1lEq8eZgkMoOTnOOa1G8CaO2o21pdWOr6BNc29wwg1K9TdCYwCsznyVJjPI27QeOCelc0/g2Yagsa61pb6ebP7a2pZlWBYt23JDIJM7/l2hMk9ARzRzap/wBdf+D+PmJxWq/rp/wDXb4lrIL4XHhLR5xe+esoeW44SaQSuoxJx86gg9R2NZ9v46nt7wiHSLKPTPswthp8ckqIFDbwd4fzN27nO7PbpSWngVrm6kVfEuipZiyN9FeuZxFNErbX2/u9wZSCCrKCewORmbSfhvq+qa1PYWN5aXEENql39shinkjeN+FIRYzLknjGzjBzxSSSsv66/wDB/Ed73/rt/wAD8CtZeLrO21q81E+GLKdbm2Nv5Mt3csEUqVYhvM3EkHuTjtiub1GaC4vZZrazjsoXbKQRuzLGPQFiWP4k1oeMfDuoeFtcl0jUgnnIquGTOHRhlThgGHHZgCO4FSeA9Ls9a8V2Wm6h5/2WUt5nkOEcgKWwCQQOnXBoVnqGw/wBqlhpHiSK71N50tTFLG7wxCR13oVyFLKD19RU/hDUNG0i81ae4urxg9lNb2gS1U+aXUqC/wA/yDoeN1Hg7TdE1vxBd2U9tqEcDwTSWmy7TdEVUsN5MeJBxg4CevtWZ4d0ldYubiFtV03TRDbSTh72YxrIUGfLUgHLt0A7mm+vp+Gv/BBfr/kGgapDpbXpm0mw1H7VaSWyi7Qt5DNjEqYIw644PI56VmUUUAFFFFABRRRQAUUUUAFFFFABRRRQAUUUUAFFFFABRRRQAUUUUAFFFFABRRRQAUUUUAFFFFABRRRQAUUUUAFFFFABRRRQAUUUUAFFFFABRRRQAUUUUAFFFFABRRRQAUUUUAFFFFABRRRQAUUUUAfo/wDsdf8AJuvhL/rjdf8ApZPXsIrx79jr/k3Xwl/1xuv/AEsnr2EUAfKn7S//ACPep/8AX1H/AOklvXzz8Vv+So+LP+w1ef8Ao96+hv2l/wDketT/AOvqP/0kt6+efit/yVHxZ/2Grz/0e9e3W/3Sj8/0PIpf7zV+R9mt/wAkBj/7E2H/ANIVr846/Rtv+SBR/wDYmxf+kK1+cleZXd+X0O7Dfa9QooornOkKKKKACiiigCfTrqWx1C3voNvnW8qyx7hkblIIz+IrpNR+IHiS+H764iDLqx1ZGVOUmIxgZP3P9msLQI4JdcsYbqHz4JLiNJI9xXcpYAjI5FeheI/CGhtZT2miLpkuo3GvJZWz295O4to2Vvlk8xQM5UcjP8XtQ9Ff+t1+rQlq7f1s/wDgnKXvi1rgQxxeH9EtLdLlbiW3t4pVjuGXOA+ZCcDceFI60uo+MJbzxFZ68dC0aC6tpRMRFFIEmYYxvBc9MDpitbR/A2i6xfQxaZ4s822Nx9mnnfT2TynKsyELvO5DtbngjjjmppPhtFNc2EOmeIobr7U6Fmkt/IWOJ0Lq5LNjOFbI4xxz6HYLp3Of8V+Lb7xNbWyalZWH2i3yBeRxsJ5FyTtdix3AZ444AA6DFZ/hnWJ9A1211i2t7a4ntX3xpcKWTd2JAIPHXrWv478JR+Gks5rfWbPUYbreuEliMsbLjO5I5JAAQRg55544qv8ADixsdU8caTpupWv2q1urhYZI/NMed3Gdw6Y60RWug5PTUbp/idrDWrvU7bRdJX7TC8JtzHIYowwwSo35z9Sasp40u1Wzj/sjSDBb2hs3hMTlLiItuxJ8+SQwDAqRzXVjwz4Zm1SC0vLGy0qWa1uTLHb6mbtLcIAUmyjNknkbCefaubk8H2QvRKmvD+xvsP25717Uq6pv2bfK3HLFyABux3yKXb+u/wDwRvd/12/4BD/wml0GuAmi6OkEtkbJLdYpPLgjZi7FPnzuLEkkk0N42vGniZ9H0d4Fs0s5LVoXMUyKcqW+fO4HnKkVdsvBek3E8kzeJzHph09r6C6NgxaRUfZIhTd8rgg4GSDxyM8S6Z8PUv8AWLiGPXIV02Kzju1u3RImdZDhRskkUBs5BG/t3p/1+f8AwSf6/L/gHI6xfR6hem5i06z09SoHk2ocRjHf5mY5P1q94G1a10PxTZapexzSW8LN5iw434KleM8Z5pnjHQ/+Ed12XTRqFpfoqq6T20qOrKwyAdrMAw7jJwe9WPh5p9lqnjGwsdRhM9rIzmSMOU3AIxxkcjpQrDZL4S1XRdE168vnGoywiCWOzCogZiylR5nOAMHPGazfDutTaJc3FxDZWF2Z7aS3K3luJVUOMFlB6OOzdq2PBFto+seJLy1u9JH2ee3meBFuHH2dlUsCDnLdMfNmsfw7p+n6jc3Eepa1DpMcdtJLHJLC0glkUZWIBehY8ZPApf5f5h/n/kZlFFFMAooooAKKKKACiiigAooooAKKKKACiiigAooooAKKKKACiiigAooooAKKKKACiiigAooooAKKKKACiiigAooooAKKKKACiiigAooooAKKKKACiiigAooooAKKKKACiiigAooooAKKKKACiiigD9H/ANjr/k3Xwl/1xuv/AEsnr2EV49+x1/ybr4S/643X/pZPXsIoA+VP2l/+R61P/r6j/wDSS3r55+K3/JUfFn/YavP/AEe9fQ37S/8AyPWp/wDX1H/6SW9fPPxW/wCSo+LP+w1ef+j3r263+6Ufn+h5FL/eavyPstv+SBR/9ibD/wCkK1+ctfow/wDyQSP/ALE2H/0hWvznryKjvY7sP9r1CiiiszpCiiigAooooAsadeTaffwX1v5fnQOJE8yNZF3DplWBB/EVtT+M9emjmXzLKEy3q35kgsIInWdejqyoCv0BA5PHNUfCWmw6x4n07S7iYxQ3NwkbsOuCeg9z0HuRXS3EOgavpeo3EmgHQU0q7iQyWbPI0sbuVMbiV8GUAbgQUBw2R0w+39dv+ALT+vn/AMEoR+PvEMN3FdQLpEDxOZAIdItUVnKldzKI8MQGbBIOMnFRHxz4k8uJFubWPyvL8to7KFWXy87cMFzwCR7g4PHFbl1ofhbT/iLDpVgmo6haR6m1pdJqVuEjUbiBh4pMsep/h6dO1NfwVoupa3YwaHrc32S5vJraWS7t1i8rywWLL85yu0cbip9cUui/rt/mPv8A13/yOV13XrzWViF1baXD5RJBs9Ngtic4+8YkXd075xUOgate6Fq9vqunNCt1btuiaWBJVU467XBBP4V0+v8AhTw3puqaSlv4nW+s72Rop1t/JluLcgjDFUlKFTkY+cHhuOmcrxppOg6Pey2Ok61c6jcW07w3BktPJQkd0O4kjOQcgcjjI5pXtr/X9ahvp/XX/IhtPFGqWmr3OqW8emx3FzE0UijTYPKCsMHbHs2rx3ABqePxnriNZlW08LaWzWqJ/Z0Gx4iclJF2YkGefnB55rG0yNJtStYZF3I8yKw9QWGa6vV00uD4rfYYtB09bCK+W1+x7pvLdd23LHzN+ec8MBntjiqUbuMe/wDX6icrJvt/X6GafGeuGa4kxpqie0+xtGumW4jSEsWKogTamWJJKgEk5pR41177VFcbtP8A3VqLTyv7Og8qSIdFePZtfB5ywJzzTL3TdN/4WDc6TNLJY6aNTeBniiaZoYhIRlVzliB2zk1k6tDb22qXVvaTST28UzJFLJGY2dQcAlT90kdu1RFqSUu/9fr+ZTjZtf1/Wn5DtX1GbVL03dxDZxOQF22trHbpx/sRqF/HFW/B2sR6D4ktNWmtXuo4C2+FJfLZwVKnDENg8+hrIoqkJ6nQ+GNc0vQ9au9QTTLyZGhljtIzeKDGXBXMjeX8+ATwAmT6dKo+Hde1Tw/c3FzpU6Qy3FtJaylokkzG4wwwwOOO45Hasyij/hgCiiigAooooAKKKKACiiigAooooAKKKKACiiigAooooAKKKKACiiigAooooAKKKKACiiigAooooAKKKKACiiigAooooAKKKKACiiigAooooAKKKKACiiigAooooAKKKKACiiigAooooAKKKKACiiigD9H/ANjr/k3Xwl/1xuv/AEsnr2EV49+x1/ybr4S/643X/pZPXsIoA+VP2l/+R61P/r6j/wDSS3r55+K3/JUfFn/YavP/AEe9fQ/7S3/I96n/ANfUf/pJb188fFb/AJKj4s/7DV5/6Pevbrf7pR+f6HkUv95q/I+x3P8AxYWP/sTYf/SFa/Omv0Uc/wDFh4/+xNh/9IUr4j0TURH8MtUY6Xo0k1vcRQRzy6dE8oVw275yuc8DB6jtXiN3TZ34fdrzOHor0LQfCnhS88KSz3d/qK64NOmvUtQTGTtUlcK0Oxo8DcWEoJAOFzgV57Q97HQtVcKK7fXdL8PR6Bpk2j6Drr38unC8llN0ssK4kZXZ0EWdvy/3gBxnPU6HjXSPDd1Df3FhDdWep2tnbXM2wRx2h37VZVjVcr94Hdu55+UUB/X9feecUV6F478KeDdC068trTxIX1uyaNTA/mt9pJwGwpt0WPg7gfMcEDAzkGvPl27huBIzzg84oDpcVGZHV0YqynIIOCD61ra74n17XIIYNV1KW5iiYuqlVXLEY3NgDc2O5yevrW7rmmaIb3wr9ngvY7DUIE82MvEJhmQqf3ixgE+7KT2pPFmieF7K3mutIGsGKx1T7Dci6njLTrgnem1B5Z+Rhg7+o9OR+ff8ml+qEtX/AF2b/RmdJ448VSXFncPrEzSWTb4DsThsY3EYwzY7tk1DL4u8RSQRQtqcgSK6N3HsRFKzHq4IGc12viyHw/qWv6X4L0fSzpiFbVnuXjt5JCrQI5wyxJIzkt3cgnsOMc9caX4Vmt7PU7CHWorL7f8AY7m3ubmIyvkZDI4jAX3Uq2PWnZt2/r+riuuW5nXPjPxHcX9pfS30ZuLRmaBxaxDaWGCcBcH8c1S8Qa9quv3S3WrXIuJlBAfykQnJyc7QMnPc12sfh34fnxTfaL5niaRbCG6llm8yBd/lRGT5V2nH3WXknOQ3y421PfeBPDo1O0js5tSW1SQm/e5uUULF9nW43BljO3arbSdrliMhedtTo0n8/vKvrbr/AJHmtpMbe6huFUMYnVwD3wc1v3viSyuvG6eJG0NFTzhPJaC6fa8g5zu6gbsHH4V058I+FbPxpo1uWvtT0jVLJ541hnKOGAbGHeFCwyv/ADzX8e/P2Vnof/CWaWW0bXLfSbt0EKz3EbPId+3eHMOxkDdRtPQjNVBtySW9/wCvyFJJRd9rGQ+uXy+KX8R2Uhsr77YbyJ4jzFIX3Agn0NUtQu7nUL6e+vJmmubiRpZZG6u7HJJ+prp4tD0xvEniV9Ra7ew0h5XaG0CJLKPOEagHaVQZYEnaQAMAemlbeHfB4judQuRrhsTpq39vClxEJlPmFDG7GMggkZDgD/dNRC3KrbW/r8ipX5mn3/r8zz+itrxlplnpWtGDT2nNrJDHPEJyGkVXUNtYgAEjPUAfSp/DGm6TLpOpazrKajPa2TwxeRYsqOzSbsMzsrBUGwj7pyWUcZzVITOeorurnQfCtjFd6tc23iZ9MV4I7e2fy7e5JkQvvdirKEwDtwvzcHIp1v4a8L215r8Gqz6u8enQpcwPbNGGdG24jdWU4b5gCwOB12npQBwdFdlouneCry01y+uBr6W1hsmtwksW+RGZVETZXAbJ/wBYOMfwdq1PD/hfwLdaK+s6trtzYWdxfSW9r5rurwqqqcv5dvIHb5+mY87Se/B0Fc85orttM0Hwvb2tncas2u6nHf3slvbSaWqphUYKDtdSXdsghPlPvU0Wi+Gz4aj26B4lutWk1O4soliuVRyyqhRTF5THPzcqDnIPPTCbsNau39df8jg6K7TwPe6XHpl7baxa6FHZwxu9y1xAXvbksNqJCcEqynngqOpYmuLpgFFdXpvkwfDHUrkWdnJcS6jFb+dLbq8iIY2YhGIyvIHIrag1TSj4KbxK2j6cdQgj/sf7P/Z8PkPI+XW5PH3wisOnUA5wSKJaX8rfiv8AgpAtbef6f8M2edUV1SrHofglWkQG91tuBxuS1RuSPTewxn0U1qeJvDfhW30/UF0j+2VvbG1gume6njeNhIVBQKqA5G4fNnnB4FD0BHA0V1XigQy+CfC94tnaQTuLmKSSCBYzKEZApfaPmOCeTya5m38nz4/tAcw7hvCEBivfBPejqBHRXaeI/D2g6Zpuo6hGNS8iV4horvcIfNVl3Oz4QbsDjjbyfauLpJ3AKKKKYBRRRQAUUUUAFFFFABRRRQAUUUUAFFFFABRRRQAUUUUAFFFFABRRRQAUUUUAFFFFABRRRQAUUUUAFFFFABRRRQAUUUUAFFFFABRRRQAUUUUAfo/+x1/ybr4S/wCuN1/6WT17CK8e/Y6/5N18Jf8AXG6/9LJ69hFAHyr+0t/yPWp/9fUf/pJb188fFb/kqPiz/sNXn/o96+h/2lv+R61P/r6j/wDSS3r54+K3/JUfFn/YavP/AEe9e3W/3Sj8/wBDyKP+81fkfYUh/wCLEx/9ibD/AOkKV8DWvirxPaaWdKtfEesQaeVKm1jvZFh2nqNgOMH6V96yH/ixqD/qTYf/AEhSvkWHwjoNxo2gyReG9a/4mmntNPqKXG6G1dS43Y2YI+XJBIxnjNfMyxMaafN1Zv8AWYUNZLdv/M4J/E3iR9G/sVvEGrNpm0J9jN5IYNoOQNmduMgHGKzRDMYTMIn8oHBfadufrXbTaDLL8Lft1roWpJJDfDzLgRl45o/LY+YPkyqjA/iIrrPPsofh1PYTagURtAjeCyaVkiOVDmYIARI5m3LuJBTYBnnFTUxij8KvrYJ45KyjG+tvxSPKl1zW10gaOusagumh/MFoLlxCGzndsztz74qxP4r8U3C3Cz+JNZlFzEIZw99I3mxjojZb5lHoeK6fVdD0Sy8E6dqknhXX47m8t23zmU+REwOFk5Tncf4ScY6E1peJ/AWmWfga81C2s79NR05YGndVkeFw/wB75igUgccqSKp42npdPV2/QpY+leOjV3bp3t37nBzeJvEc2jjRpvEGqyaYFVBZveSGAKpyBsJ24GBgY7VlxSPFIskbsjqQyspwQR0INep634R8MaX4RmvJdH1mPUbRrVZkume3DFnUSjLJtY9QNhbg7ugNWtZ8I6XpPie8t9L8O6xZNpd7D9mu7wiaO8zIq7NhTachuMZzjkdcQsfTb0T/AA8vPzRmszpNaJ/h5efmjz678aeMbwRi78Wa9cCKQSxiXUZW2OOjDLcEZPNQy+KvE8qOkviPWJFe4Fy4a9kIaYEESHnlwQPm68CvQ/GHhHRZfEOoxSaTqXh2OHV4oDeXLARTrJIQ21NoC7R8w2kjA5xWd488MeGtLhtH0vTdbN0NQWB7aS3mVLiM54EjIMPlcAKGzuz2pwx1OfLo7v8A4D/y/UqGY05uMUnr/l32/rWxxmq+KPE2reT/AGp4i1e/8h/Mh+03sknlt/eXcTg+4p934s8VXd7bX114m1m4urUk288t9K0kJPUoxbK/hXVeM9C0LSNcttMtPCfiBXeaJgZ5SPP3KC8SYTPGRhhk9cijxVpPhLQfFVtp914d160sluFE01zPtMsZHzbfk42k8EZyByBVxxcZWsnrqtv8y446M0rReqv02+/+vvOYk8Z+MJLsXcnivXXuBEYRK2oSl/LJyUzuztJ7dKjj8V+KYzGY/EusqYyhjIvpBtKDCY+bjA4HoK7rw74R8O/2/YeG9a0m+l1G9e7lH2W9GUgRGaHAK4ZmKHGSAQVPesm+0GxWTSL6HwnrFs89zLDJpUsrtLMqKreYjbNwHzYPykcfXCjjIOXKl+Xn5+TEsfTcuWz28tVr59eVnMX/AIl8R6hcQXF/r+q3c1u++CSe8kdom/vKScg8DkU5fFXiddXfWF8R6wNSdPLe8F7J5zJx8pfO4jgcZ7Vs+N9DlsfiTJYzaZqH2aa8RYojGI5JlJXKodoXPOMgYzVLxJpul6f411TTrm11PRrS3mdEtbgLLcxYOAjkYGR3PtXVh37ZRcXv5/qdVOoqkFNdUipJ4q8USatHq0niTWH1GKMxx3bX0hmRDnKh87gOTxnuaRvFHieSe7lbxFrDy3qhLpjeyFp1HRXOfmA9DmqOox2cMypZXL3KBRukaPYC3sDzjp1rW8DJK2qSNbxsZlj+R02F4yT95Vfhv54rqoYZ1ayo3+7X7uj++3nYqUrK5matquqatOk2raleX8saCNHuZ2lZVHRQWJwB6UaPq2q6LdG70fU73TrgoUMtrO0TlT1GVIOOBx7VP4pWRdduRLLBLJkbmhjCKTj0HQ+tdH8GYdRuPFi29rpxvbSZGjuwbJZ1C7GK5JU7OR1GDxWNSHJKUe1yjnrHxN4ksdQuNQsvEGrWt7c/8fFxDeSJJLzn5mBy3PrUmneLPFWnPO+n+JdZs2uJPMnMF9LGZX/vNhvmPua6L4deFbO8utQHiXR9aKW5jj2w20v7t2OcOEVmBKgkcYPrXO+ObCz0vxdqen6ckiWkE5SFZJBIwXtlhwTUbWDe4aX4q8Vaassel+JNZsxPIZZVt76WMSOerMFPLHjk81FpPiLxFostw2la7qunSTtmc213JEZGGeW2kZPJ6+taPgeOOw+1+KrlFaLSgv2ZWGRLdtnyV9wuGkPsmO9dT4Us7XV/BmnjW9B1HVJLvWngguIB5bDeoLMZAhaQ55Ck+vIp27eX4tJf16Cv3/qybOG0/wATeI9O+0/2f4g1a0+1sWufIvJE84nqXwfmPJ61Dp2t61p1tdWun6vqFnBdqVuYoLl41mGCMOAcMMEjn1NdzpHg/Tolgt7rQNa1aW5vpbWWa3YxixCvsBZdpy2DuwxUY/Otqx8E+FhpNnLPoGszzG1S4klS5Kxzg3f2fK/u+BgiQnnHA6HNKK5krdRyfK9eh5NbajqFtY3Njb311DaXW37RBHMyxzbfu71Bw2MnGelVlVmOFUsfQCvXLTwH4Vt9Exqa63Jdu1ysk1tZzSG3ZJHRUKKpXOFViGI4cdsVxulf8SDwfdatkre6oWs7TsVhH+tf8eF/OkpJq47O9jLstdktvDd5oL2FncQXMyzCWXzPMhdRgMm1wOhI+YMKaPEfiFdG/sVde1QaXjb9iF3J5GM5x5edvXnpWVW9/ZXh7+yftP8AwlSfbPJ3/ZPsMud+Pub+nXjPSm+rEuiM3UtTvtRuYri7nLyxRJFGVUJsRBhQAoAGMf161dn8V+KbhbhZ/Emsyi5iEM4e+kbzYx0Rst8yj0PFdLrOn61dfCrTLq50aYfZ7x1WddPEZEHlggs6qNy5PVifrWt4l8A6XaeBLvULWz1BNS05IGndVkeGTf8Ae+YoFwODlSRRLS9/6v8A1qEdbf1scDrGuSajpGl6X9htLWDTkdUMG/dIzkFncszckgdMD2rKQhXDFQwByVOcH24pKKAN3xN4kfXLPTrMaVYadb6fG0cMdq0xGGOTnzJH7+mKwqKKACiiigAooooAKKKKACiiigAooooAKKKKACiiigAooooAKKKKACiiigAooooAKKKKACiiigAooooAKKKKACiiigAooooAKKKKACiiigAooooAKKKKAP0f/Y6/5N18Jf8AXG6/9LJ69hFePfsdf8m6+Ev+uN1/6WT17CKAPlX9pb/ketT/AOvqP/0kt6+ePit/yVHxZ/2Grz/0e9fQ/wC0t/yPWp/9fUf/AKSW9fPHxW/5Kj4s/wCw1ef+j3r263+6Ufn+h5FH/eavyPrqRv8AiyCD/qTYf/SBK+FdV8XazqOkWelu8FvbWkXkoLaIRFk9HK/e5JPPcmvuWVv+LKoP+pNh/wDSBK+QLHTRqfw3s5tM8FaTdSQ/aEvdSaWdDb4wVd384ICRnAYYPQD1+XoxjLmclezO6lShOXvLW+hwy6rqi232ZdSvBBt2eWJ227fTGcY9qsjxFri6EdCGqXI0w9bbf8mN27H0zzjpmu3s/DFi+hQsvhWSfS5NMa4m8RiSY+TMIy2BhvKADgJsZSxz1yRivqGnf2h8PdM1DTPBWkrDHYyC81ZZZ08mVJnGGZpvLMjLsIVgSd4CjG0DqlCOzW39XNvZwlbRf8E4aXU9SltvssuoXbwYA8ppmK4HQYzih9T1J7cW7ahdtCF2CMzMV2+mM4xXqWo+BdM/4VzcXkOhXf2+1sIrpdQgt5RDOWwWAkedllwDzsiXBB54ycvxhpHjCb4XaFd6tpusyR2Uk2ZbiGQiGE7NnJHyoe3b0puMU2rbDjCLSaW5wq6xqJkga4u5btIJFkSG5cyx5HTKtwR2+lXfEvivW/EGpG/vbry5S2/bbjyk35J3hV4Dc9RWLErPIqRqWdiAoxnJr1bx/aeKNJ8OWGneMI726DXcLs72ZW00+MLjyYXAC5IPzCP5Rjuc4XsoXUra/wCZHsqfNfl1SZ5hdX99dxrHdXlzOiHKrJKzBfpk8U+XVdUlWNZNSvHWJg8YadiEYdCOeCK9F+I/9sDw5fjXRcC0+3xf2AJl2p5G07vJBAwmPL6cZ968uppR7F8kbLQuTapqc0kck2o3cjxHdGzzMSh9QSeKemr35vILq6mN8YGyiXhMyfQq2QRVCijkj2F7OPY6hPHGsJ4nHiJbfTBei2+zKPsSeWqbNnCYwDt+XPpWPd6zqlzqJv3vrhZ8sUZJGXyweqrz8o56Cs+ipjRpxd0vImNCnF3UVtb5dizc399dSJJc3lzO8f3GklZiv0JPFQzSyTStLNI8kjHLO7Ekn3JplFWklsaJJaIKfDLJDKssTlHU5Vh1FMoqk2ndDFJJJJ5Jqezvr6y3/Y7y4tt+N3lSlN2Omcdar0UgLserarHNJNHqd6ksmPMdZ2DPjpk55qm7M7FmYsxOSSckmkooAsG+uzpy6cbiT7IspmWHPyiQgAtj1wAKdDqF/DEkUN9cxxxtvRUlYBW9QAeDVWigC5Fqmpxeb5Wo3aeccy7ZmG8+/PNJ/aWo7FT+0Lvaq7FXzmwF9Bz04HHtVSigC7Fq2qxeZ5Wp3qea26TbOw3n1PPJqO7vry8it47q4klS2j8qFWORGuScD8SarUUAFFFFAF19W1R7f7M2pXjQbdnlmdiu30xnGKa2qak1uLdtQu2hC7BGZm2hfTGcYqpRQAUUUUAFFFFABRRRQAUUUUAFFFFABRRRQAUUUUAFFFFABRRRQAUUUUAFFFFABRRRQAUUUUAFFFFABRRRQAUUUUAFFFFABRRRQAUUUUAFFFFABRRRQAUUUUAFFFFAH6P/ALHX/JuvhL/rjdf+lk9ewivHv2Ov+TdfCX/XG6/9LJ69hFAHyt+0r/yPWp/9fUf/AKSQV87/ABW/5Kj4s/7Dd5/6Pevoj9pX/ketT/6+o/8A0kt6+d/it/yVHxZ/2G7z/wBHvXt1v90o/P8AQ8ij/vNX5H1bI3/FnFH/AFJsP/pAlfA8EM07FYIZJWVSxCKSQB1PHavvGR/+LRKv/Umw/wDpvSvm74fW8MNvYNp1noAsptNmE99Nfxw3QuGjcFPmcNjO0BcbTnrXzOF2m/N/qejS3Z43RXpi2q2fw4s71vDPhq6ucSrcTveRecIMAKdgkzvJJIbGRt6VeFv4SOmDxNjRBdHSS40oxr5WRGI92N27zTcEnH9wZxXW9L/13f6Gy1t/XY8lor2XUtG0ZPh/K0en+GP+EkXTEaeNbmLy0h3cSxsJObk/xJ0A5HNYviu3Sx8FWEw8M+Gg89oFvLmC7iaZXLfIVRZCVbABJA5zzih6X/rv/kEdbf12/wAzzSiuiuB4RlgWPSbfW/7QZkEX2uaHyScjO7Cjjr3Feh+PtI0WHwrO+kad4Y/tdJLb+01huY9kDbeBanzD5iN1c/wngcUPRXBaux41RXpnxGhtLC2tI38M6BbWs6Qm4uNOu4pJ/Nxl9oWRtgxxjGM81z1rH4audV0+Hw7aXz3rXSfJrE8ItWXuHIC4HTqemaaV3YTelzlKK9V+L2m6DbaCkvhuz0QRLfyLeywzoZ45sDMcShyWth/C+MnnNeVVKdymh0UcksixxI0jscKqjJJ9AKlvLO7s5RFeWs9tIRuCyxlCR64NangSea18Y6TdW72qTQ3KSRm5lMURZTkBnH3ckYz2z1HWtn4oRx79NuJsw6jIkiz2v9qfbxGgI2N5m5sbsv8ALnjaDxmm+gkcXRXS/DO3S68Y2UM1pp93bs37+O9kRI/L/iOWZQDjpzmunNvayeKrm0m8N+HLW8t7SRtNtVvEa3nJcbfMfeVZlQuRlhkgZoelg7nmdFeoDTtN/toM2laCNf8A7LMg0/7TGLEz+dtznfs3eT8+3djPvxUunNY2XixrYaT4aGo3mkOJraQxSWsdzztCMW2KWAXPzY560rh/X5f5nlVFbHjC3mt9dmS4XS0mIVpItOYGGIkcqCuRkd8Ej3rHoTGwooopiCiivRPh1Z+b4S1W5Og+H9SnikU2bX11FG+/I3ZDSKWULzgjGTQB53RXp/he1sbyyt7iz0Lw5OlxdyDVheXSI1qm7GIg7ggBckFdxz9Kf4c03SXtLFdP0zQr/TJZ5F1S6v7qNLiFPMI+QM4ZcR7WBUHJPrxR/X9eXmB5bRXpOisuoeAEs9PsvCxFtd3K3FzfrHHPHCUQpIctuY8OPlDYwBj183PX1pX1HbS4lFFFMQUUUUAP8mbyPP8AKfyd2zzNp27sZxn1xUk1pdQ28dxNazRwy/6uRoyFf6Hoa9M8SX2j6h8Io/7Nt7mztba+tvJtZb23b5gkiyybBiQ7mbkkd17Ck8Z3Uw0jV7i6v4LrT7ya1fRLf7WkgRRg8RqxMYCZU5A9OaHu16fp/mK+iZ5pcWd3bRxyXFrPCkozG0kZUOPUE9aHs7xLRbx7WdbZztWYxkIx9A3Q9DXq3jnULOXwoW1j7Utxe3tvLHA+pw3SQoqnzPKSMkxrgrwxHYdqg+MU2n3mlSXNjM0Nkt1EumxpqYnjuYTG2W8gH9xtwuBgH5yDk80S0/r0/wAwi7nlkMUs0qwwxvJI5wqIpJY+gAp11b3FrMYbqCWCQclJEKt+RrY8BadLqni3T7WK7WzHnK7zm4WHy0ByzBmZQDj3zXp/iGPTNa1nTPEFxqdpqyLey6fd/wBoGOMrGeIvl81mYL039OM0PoF9zxOivU18PafZx+Hhq1voAnV7uNo4r2JhJIE3WyXBVyMMwGW6YOCRWV8TrZbXw74feTQ9F069uvPe4bTnV1cqwVeUZlHH8IPXnvik2M4SGKSaVYoY3kkY4VEUkk+wFSNZ3a3f2NrWdbnO3yTGd+fTb1rd+HNjqOoeJo4NM1e30iby3LXcs6xbEx820sR8xHAGQSe4rrry8vG8dXFsbgx3o0ZrTTbqe9heVnCjDPMrlVdgHAJbIyBnvTelhXPMbiGa3maG4hkhlU4ZHUqw+oNFvBNcSiK3hkmkPREUsT+ArpfiPJI1/pkN3cpdalb6bHFfyrMJt0u9yAXBIYiMxgkE9MZ4qT4UNqq+LrdtMuo7UAj7S73UcH7rI3Dc7D8gc04q7sEnZXOYtbW6up/ItbaaeXn5I0LNx7ConVkco6lWU4IIwQa9G8LaBrI8Va3Euuw6RFFiS5NtqMCzToz5VIm8wKSe/wA2B3z0qvprzat8Yp5NR07Q55JpZme31O9VLU/u2xvlQ4JHByDy2PWpTul6XG9L+RxFlZXl65SztJ7llGSsUZcgfhRb2N7cSSR29ncSvECZFSIsUHuB0rtfhZc31udXisYrOfzhGskLaubCTaHzuR9yggEcjPfpW54Q025t9d1e/wBG8SFdKs75WW3i1KKKe9kHIG6RlzGDkFjkH0OaoHpdHk1FWtXkmm1W7luFjWZ5nZ1jxtDE84xxj6UthYyXkdzIk1vGLeIysJZApYDsuep9qKcZVPhWoPRlSiiikAUUUUAFFFFABRRRQAUUUUAFFFFABRRRQAUUUUAFFFFABRRRQAUUUUAFFFFABRRRQAUUUUAfo/8Asdf8m6+Ev+uN1/6WT17CK8e/Y6/5N18Jf9cbr/0snr2EUAfK37Sv/I9al/19R/8ApJBXzx8Vv+So+LP+w1ef+j3r6H/aV/5HrUv+vqP/ANJIK+ePit/yVHxZ/wBhq8/9HvXuVv8AdKPz/Q8el/vNX5H03JJ/xasL/wBSbD/6b0r4d0+wvtQleGws7i7kSNpWSCJnKooyzEAcADkntX2xO/8AxbML/wBSdD/6bkr588DzafHbaf8AZ7vwhbaadOlSc3jQJeC6ZHGd7fvRyVxg7MdR1r5jCrSb83+p6VJ7nkNFelrO9n8OLNoo/A9xdJ5ouPN+yNdGAgBUxncWJLHdjzBgYYCrw1DwkdLHiE3GkjWTpJ/0D7DbfZ8iMRbfL8vAlMxMu7rsFdb0v/Xf+v611Wv9eh5NRXsmpf2D/wAK/ltI7rwc3iNdMTz5kjtfKaHdwkRAz9rH8Tdx0OeaxfFdy1v4K08QxeCZ2e0Ed81sLVrtmLfJwnzKVAHzIATk7i1D0v8A13Gtbf12/wAzzWiuhnuvC1xCsGmaHqNpfMyiOe61aOSFTkZLJ5C8derDHvXofj5tCl8KzxaPc+Dv7Xjktv7SkhitVSdgvBs8DKoP+WgOMt044oe1wWrseN0V6X8RruGG2tI/svg64spI4RdHSTai5eYDLtujyUzyOAE77Sea520n8O3WqafFoWlyaXd/aUP2jV9ThuLUKOu9GgUY6dSRxjBzQtXYTelzlqfDHJNKkMMbySOwVEQZLE9AB3NepfF5/D0+go3huTw4saX8n21LdIFuJJsDLw7Pm+y/3F6jnNef+EbeS78SWVvFrEOjM8mPt00xiWAY5YsORxRHV2HLRXItR0PWtN1CLTtQ0jULO9l2+Xbz2zxyPuOBhSMnJ6VW1CzvNPvJbK/tZ7S6iO2SGeMo6H0KnkV23itbi31fRNI0PWbaO3s0dbO7/tiFm3sxZ5HdH2w7ieF3cDHJJJOb8ULVYfEZuor/AE28hnhiCtZ3kc+CkSK27YTt5BxnrikmHU5Siuk+Gnl/8JjZGZ9JW3Dfv/7S8ryTH/ED5vy5x0xz6c105uoZPFV1DcweC4buK0k/sl4RbmyVi4IEhBKMwTftMu45xuJ4pvSwr7nmlFenq2m/2wCzeFf+Ei/ss4kxb/2d9o84gHA/cb/J9tuccbql07VrfT/FbRQ3HhmG/vNHeG7lSC1eyNyc7cEqYkyAu7bhc9e9K4/6/I8rorX8XI6a5N519pd5MQDK+nRIkAbHKqEVUOPVRg9iayKaBhRRRQAUUV6H8O2MfhHVWX/hD3ufMU2Q1Y2vmo4I3sBJyRt6BsoTngmgR55RXp3hi4tJ7K2mt18HW4e7kOsx36W4YoW6QiXlU25x5WDn8Kd4dbSPstgNNbwsmlefINWTVBAbp0Mh+4ZP3gHlbdvlEHOe9H9f15D/AK/rzPL6K9H0bUmvvACaXa6p4bsYLS8uTKNStLUziB0TYy5jMjtlWBKZb7o6AY85PX1pX1HbS4lFFFMQUUUUAWDY3o04aibO4+xGXyRceWfLMmM7N3TdjnHXFT3ui6xY6fbahe6Tf21ndf8AHvcTW7pHN/usRhvwrvvEetaNq3wsjFrZxae1veWywWX9sRSFVRZFdxDsDjLOSSSSS+c4GKj8V3lrHY65qC6pY3S6xNayWECXSySRBMN+8QE+XtUbMHHoOKHu16fp/mK+iZw2p6JrOmW1vdalpF/ZQXQ3W8txbPGko9VLABuo6Uk+i6zb6RFrE+k38WmzNtiu3t3WF254VyNpPB6Hsa9E8W6rpK+GZmvIbRr/AFO+t7mdLXWVvQQineQijEWQQMMzHtwBUHxduvD+qw3Gr2a6YsktzENPe1v3mnlt/LbcJ42c+UVxGAoVAMlQCBkD0X9eX9fIFqec2VrdX13FZ2VtNc3MzBIoYULu7HoAo5JqbV9L1LR7w2Wradd6fdABjDdQtE4B6HawBq94J0611TxPY2t9eWtnaeaGnluJ0iUIOTyxAzjoK9L1S68OahqOl62ur2c4gv5bO5i1P7KT5DcIVjDybkToH4wBketD6Bfc8et5pbe4juIJGjlicPG6nBVgcgj3zVvWtY1XWrpbrV9Qub6ZU2K88hchc5wM9uTXoqWGj2a+HYr6+8K3dzDJdxgW7wOiyFM23nlB+8TfjLEsOcMeorN+Kkdzb+HvDsd7baBHezC4kuJNLt4EEhDBVLNEoHTsvy98ZzSbH1OEsbS6v7uKzsbWa6uZW2xwwxl3c+gUck1Zl0TWYtYGjS6TfpqZYKLNrZxMWPQbMbs/hV/wFYDUtfW1fxBDoULRP5t1JOIspjlASQCW6YJAPc4rqbi8j/4Sy4037daW8DaK+nadL/acUyRLtGBJMp2qWAYHnA346U3p/X9f1+KR5/qVje6beyWOo2dxZ3URAkgniMciEjIyp5HBFO0zT7/VLtbPTbG5vblgSsNvE0jkAZJCqCa2fHckIn0mwjure7msNNjtriaCUSxs+92wrjhgqui5HHy4HSpPhp9o/wCEot2j1S20+BWVrlri9W3R4wwypLEBv93mnFXdv69Qk7K5i6XpGq6rfGx0vTL2+uwCTBbQNJIAOp2qCeKrXEM1vPJb3ETwzRsVeN1KsrDqCDyDXd6H4ft7jxFrVvqPijTrWxUiWSG31WFRfgtlY1ct5fHUkk7fQnimaTez3nxclvdQuPDHmSSTFn1aQXNgB5bYDMud+BgK3PzYNStUvS43pc5DR9J1XWbk2ukaZe6jOFLmK1gaVwo6nCgnFSaVoWt6rczW2l6PqF9PACZo7a2eRowODuCgkfjW/wCEAt9oeq6PFqVlp91LcwTrJcXSW8TojHI3MRkgkMB7V0WnalYar4k1yEmxfS5b2K5Ekmspp7+ZHwHVmBLr1OAu7uCD1pJN/wBeX9fITujy5gVJVgQRwQe1JWx42v7XVPF+ralYpstrm7kliHP3SxI681SsLNbqO5dry2t/IiMgWViDKf7q8cminGVTZDehUoq3ZWaXFrdTNeW0BgQMI5WIaXJxheOTVSnKDik31AKKKKkAooooAKKKKACiiigAooooAKKKKACiiigAooooAKKKKACiiigAooooAKKKKACiiigD9Ff2Qrx4/wBnvwnDBZXN2629yziIoNoN7cYzvZeu0/lXqsusvCT5ukX6Y65eD/45XlX7F/8AyQvQv+vJv/S69rv/ABAT9qPJ++KaQHz5+0Rcx3ni+9uocmOW4jZc+n2SCvn74rf8lR8Wf9hq8/8AR717l8Zv+Qkf9+L/ANJIK8N+K3/JUfFn/YavP/R717db/dKPz/Q8el/vNX5H0NcS/wDFvAv/AFJ0H/puSvjXStNvtVuWttPgM8yxvKUDAHaoyx5POACcV9f3JP8AwguP+pOg/wDTaleIeDfEGmQWNhC3izStM0tdPlguNOntZWc3DI48zKxMDklTv3ZA7cV5mIwUcKk19pX/AANcvruq6i7SZ5HRXpa+IJrP4c2dnZ+L9Da6hEolt2tpWneFgAsAYw7dvLErux05q+PF/h46YNbbU5h4nOkmLIVtgIjEIhI27c7t0+78M54rmel/67/1/Sv6a/r8DyWivZdS8RaHJ8P5dGj8Wae+tDTI45b77LLtuIw2RZqpi+V1/wCev8XTpWL4q8QzHwXYWdr4t0S9IsxBe20dtL58xLZUMzQgMEAXHzcHOM0PS/8AXf8Ar/gasjrb+u39f8G9vNKK6K41jRbqBba08MadpdwzIFvVurlzEQRltrOw/wDHT7V6F4+8SaJqXhWex03xZp7aiklsb25+zSqNVZVwHQeUPJ2dCP4z83Wh7XBaux43RXpfxG8SNcW1pFF4j0TW7IpCt1aW8EqPLIg+aR2aJCSeRuDbsVz1rrGk3Wqaeun6VpvheZLpJP7SE1zMIQO5VmfI6Hhc8ULV2F0ucrRXqvxe8QaHrWgpHoWt2e2K/ke5s1gcPdyEAG7VjGAiN2iz8nbOa8qpJ3/r+v67PQpr+v6/r8yxp1ndajfQ2NjbvcXMzhI40GSxNWdd0TVNDuY7fVLRrd5E8yM7gyuuSMqykg8gjg9qk8J2theeILW31TWRo1mzHzrwo7+WuD0CAkk9OnetL4gzWLXVjZ6TfWNxplpAY7aO1lmk8sFizF2ljTLsSSSBjoBjGKb0sJdTmkVpHVEUszEBVAySfStWXwzr0WvLoUmmTJqRUN5BwCFK7sk5wBt5yTwOtL4O1gaD4gt9SNlaXZjyFS5LhFJGN+UIYEZyCORXa+INY0C58YTrbajp0NtfaGLJruGS5eKKXYud5kQyEZXbwDwc+tD2EcfD4Q8RzaxcaRHprfbLeETyoZUCrGcYfeTtIO5ec96R/CPiJdcGitpkgvjGJvL3pjZjO7dnaF984q34ouNPm1DR9Mt9TintrKyjs7i9jVxFIfMeRiAwDFV3gcgH5enStGHWNN1PW/EFpJfw6daX1uLazuJw/lxxxFdgYIrNyqjoOpo/4P4f5j/4H9fmZFl4K8T3lzfW8Glt5lgwW6DzRoI89MlmAwfXpUa+EPEba3Poo0xxfW8ayzRmRAqIwBVi5O3BDLjnnIr0Dw/4g0S11XU5o9a0DdDZWdrbtqdrNJBdNCyln2iNiB8pwSAenSuYtY9JSLWvD7eKdPZbpLWaPUWScW5ZOWix5ZkwN5AJUD5PpR1FqYmmeFPEOpX93YWelzPcWjbbhWKp5bZxgliBnPQdT2qKy8Oa5eC/Nvplw405S13ldvk4zkHPfg8deK7W0m8Kar4n1TWL/wAQWkKW5gSytLn7RHHePHGqea7RxuQuV3beGO7GRzWd4Wntp/EOsX2reK9LtvOS4TdKLgrO7owDqFib5QT/ABAHHajp8n/wBr9ThavaLo+p61dPa6XZy3cyRtKyxj7qKMkn0FVryJYLqWGO4iuUjcqJot2yQA/eXcAcH3APtXffCLxNpmlu+m6pDpVvavL9okvLmS5V2wpCx/uc7hk5wwxnnPSjow6nJaN4b1zWLOe803T5LiCDPmOCB0GSBkjccc4GTVrSfBfibVtPjv8AT9LaaCXd5Z81FZ9pIbapYE4IPQdq6DwrqGjLa6XJdaxaaf8A2LqMl0YHWZjdISGAj2oRn5dvzletc/oep21rNq+pPMUufs0sVhGQSQ8rbWI7DCNIfqRSb7AvMrad4b1zUNJm1Wz0+SWzh3b5AQM7RltoJy2AQTgHFXrfwJ4ruNNi1GHSS9tLC08bCePLxqCSwXdk4APatvwtqmjxWOhaldatbW0miC4WSxdZWludxLqU2ps53bTuYfd71oNeaPdfD3S9GHijw5aPHbs1w7WlwbuNgzOI1dYsEHOCN2Oab2Yle5wsXhvXJdCfXI9PlOnoNxlyPu52lgudxXJxkDFPfwvr66CNcbTJhp5QP5uRnYTtD7c7gueN2Me9dPaapo66ZBq76vbLNb6JLpv9mlZTM8jI0YYfJsC/Nv5bPHTNR3CaHpnghzpfiewvNVvbNEvA7XKyxJuDG3iXytnYZYvzjAA5yS0vb+t/+H/rVx6X/r+vxOUv9D1aw0q01S8sZYLO8z9nlfA349B1/wAazq7O8h05vh3FA3inSpr6O4+0fZcXBl27NoQExbdw/wB7HvXGUPdoFsmXn0jU00OPW3s5V06Sc26XBHytIATtHrwD+RqzqfhrXNN02DUr7TpYbWfb5bkgn5hlcgHK5HIyBmuw8Q+J9K1n4biJodHs9QjurYQ2dvJdF1iiR1JCtmJc7s4B53McZqHxNq2kiz1q+s9YtrufW5beSK2RJfMtNpDnzCyBeMbRtLUPdr0/QWtkctrXhnXdGs4bzU9Nlt4JuEclTg4zhgCSpwc4ODTNQ8O6zp+kwapfWLW9rOR5Zd1DNkEg7M7gCBkHGK7bxP4i0YeHHjP9h32o395b3F02nfact5YOd/nKFUndjCDHX2pnxU1vw7rtrc6hZvpLXFxdxyWcdpbPHcQxbG8xblmXDtnZjDNyDggcUPT+vT+vkNeZ59YWk99ew2dqgeaZwiKWCgk+5IA/GrfiHQ9W8P6h/Z+s2Ulnc7FfY5BypGQcgkHNT+C7fS7nxNZLrV/BY6esgeeSYOQVHJX5FY5PTpXo1z4h8Kz3+mazbax9kuLXUJoZ4riV7h3t5P4lxAi+WM8A/Njt2ofQV9zyOGWSGZJoZHjljYMjocMrDkEEdDU+p6jqGp3AudSvrq9n2hfMuJWkbA6DLEnHJr0y1utFgfw1aL4ksNXu7WW6hhMFpO4tpJE/0dgGjBkVX2nGM56Ke9X4ynWLXRfDmma5qCXd+FnmuCLaSB2y4CM6yIjk7QQGKjIGBnGaTew1uefaTpt9q1/HY6dbPcXEmdqL7dSSeAPc8Vdm8Ma9FrqaJJpsov3XesWQQVxncGzt2453Zx70/wAFWek32uJDreuDR7HYxkn2uS/H+rGxWI3dM4IHoeldNcappp8UXdn/AGtpsenXGlNYWk1u9w8FouAVDF4xIeVwxC/xE03oI4rWNMvtHv3sdSt2guEAYqSCCCMggjIIIPUVJoWjaprl79i0myku59pcqmOFHUkngVoeNrmykm0uxsbyK+TTtPS1e6iVgkr73cld4DYHmBeQPu9KX4ffZU8TWtxe6xaaXbwuskj3Hm7XAI+UCNGJP1GKcVd2CTaVyjo2gavrF7NZ6dZPNNCCZQWVVjAOPmZiAOeOTVTULO60++msb63kt7mByksTjDKw6g12Wi6Z4Xk8Saq+seK9OazQiWGNDcpFeszZCFxCWUL3+XJ6AjqE0DWGj+K7atc+JdNstzzH+0vsT3VsoMbABYnXcRghRleOD2qVsvQb0uc14f8AD+r68866Vaef5ChpSZURUBOBksQOtTaN4W1/WJriHTdOe4a3bZLtdQA3ZQScEnHAGSa1vAF9DanUY5NZ0Wy8/ZmPVtONxbzKGz/CjlWBwR8vPPIrX0JPBra1qesLrljaLBdh9N0+6FxHC7AZ85jHG52g9E4J4yQOCwel0edSxyRStFKjI6EqysMEEdQRU1jZXV9K0dpA8zqhdgvZR1NGpSSTahcTS3C3MjyszTLnEhJ+8MgHn3Fb3gzVbS032l5HZxRMxkaaVpQxwMBfkzkc5wRiujBUoVqijUlyoU3bYxrLS9QvYJJ7W2aSOPO5gQO2eM9ePSpbPQtVvLVbm3tC8TAlTvUFsdcAnJ6GtLR7qxENm817Db/Ybh5TGwcmUHkBcD2xyRWbYXUUJvbpn2y+UyW688Fzgn2wpb8SK6PY4eKi273Xddk+3qrPqtybsittL1C4snvIbZngTOWyO3JwOpx7VYj8PaxJarcpZkxPGZFIkXLKOpAzmr+k3dklvYXU15FG1gkitbsGLy5JI24G3ndg5I6VZeeym8N2liNW0uEpETKxhlMytkkKCE5znGM4renhMM4OTlra9uZb6f8AB0308xc0rnPrpeoNp51BbZzbAZL5HTOM464z36UraTqK6eNQa1cWxAbfx0zjOOuM98YrWivLEWiXjXkQdLBrX7KQ5dmIKg9NuOd3X8KbMun2ugH7Hq1tPdzwqJ9xlDquQfKQbNvYZJPOOMd85YWgoyaltG+631tp59t0uu12pPQx7nT7y3tIbue3eOGf/Vs38VVa3LhLVvDMcf8Aa9nJcLJ5nk/vd+MY28pjP44rDrjxNKNOdo7WXVPprt5lRd0FFFFYDCiiigAooooAKKKKACiiigAooooAKKKKACiiigAooooAKKKKAP0V/Yw/5IXoX/Xk3/pde13+v/8AH2f98V5v+yHfWum/s9aXqF9L5NrbabJLNJtZtqi9vSThQSfwBru7jVtO1a4d9PuWmCkMd0EkfHH99RTQHz18Zf8AkJN/vxf+kkFeG/Fb/kqPiz/sNXn/AKPevcvjL/yEm/34v/SSCvDfit/yVHxZ/wBhq8/9HvXt1v8AdKPz/Q8el/vNX5Hvdz/yI3/cnQf+m1K+RNF0fUNYnaGxiRnEbyfvJFjBCqWIBYgE4B4HJ7V9dXP/ACI3/cnQ/wDptSvDfCPizSbezsFuPF11pljHp8lpPpK2skkbSMrr5uB8hyWB3feGPpWWa/DTf91fkTlG9b/EzysQzFdwhkIxuztPT1o8ibfs8mTdjONpzj1r0QeJ2tfh1Z6XYePJ47m3MrPafZpfnRgFEO8jGzG7K52HPTNXh480c6SNRa81P/hKDpRgN6JpchvLEAhzuxsxumzj72BXkPS/9dz2l0/rseWmGYAkwyAAbj8p6etBhmVSzQyAAAklTwK9d1Lxloc3gCTw5H4tv3vhpqRNqBgl3XKhs/YmU9Il6h+p6HisXxT4pebwZp2n2Xjqe8MNp5FzZNbyjzstnDOwwwUbQAx4x8uKHpf+u/8AX/A3I62/rt/X/B284HWpGhmXO6GQY65U8VvXHiC0vIFtF8O6HphZkH2y2SfzYsEfMMykdvSu/wDHnjTRdZ8KzaTZeLL/AO0xSW5lunhl3auUXHmSj/lmY+igfeHJ5oewLex5E8MyAs8TqAcElSMGmKrMwVVLE9ABya9H+Ifixr6CzS18YvrlqkcMc9jNbyokrJyXcsBuJORuzuwcZArAt/EFneanYKun6X4ZEdykp1HTo5zNCB3AMjZ9eBnIHNNauwntc5lopVXc0bqM4yVI59KZXqXxb8X6P4m0JItM1u6BhvpHksmik2XrEAfbGJ4WRscp0GOK8tqU/wCv6/r56FNFrSrC71TUYNPsYjLcTttRcgc+pJ4AHUk8ADNWdf0LUdDkgW+SApcRmSCa3uEnilUEqSrxkqcEEHB4NHhaDRrnXrWHxBfzWOmFibiaGIyOABnAUdycD2zmtLx9dabcX1rHo95bTafBB5cENvFKiwjcScmQAuxJJLY59AAAG9kJdTnYIZbidIII2klkYKiKMliegArauPCWvW/iI6BNaRpfrEJnU3EeyOPZvLNJu2qAvJJIx3qHwjrU3h/XYdSghtJXQFMXMbOihhgnCkHIBPIOa7HXfEHh288WSeRdWkWn3mjLYS3FvazKsLhV+bY5ZmG5APofWh7COXj8H602qz6aRYRyQ263LSy6hAkBiYqA6ylwjAlgOGPP0NK/g7XV1k6SYrPzhbi5aUX0JgWIjhzNu8sL7lqf4mu9KutS0extrwz2GnWkdq935JXzP3jyOwQ84BkIGeTtrQg1zTNS13Xor66+wWOpRCGCdo2fyUjI8oFVBJ+VQOKP+D/wPvH/AMD+vzKFr4H1+4uL+Dbp0DWG37QbjUreFQG+6ys7gMpyMFSRyKiXwdrh1e60wpZLJaRJNPM1/CtuiOFKHzi/l/NuXHzck4rufDni7RdP1XUri116GykjtLS0sprjTWmSbyWUlymDtzt/3hnsa5i0bw3GNX0H/hIP9Du1t549Razk2+amSyeWAWx87gH/AGR60dRamZYeD9evNRvLBLeCGazcRzm5uooEDk4VQ7sFYnsATnqKXS/B3iDUby5tIbWGGa2mFvIt1cx2/wC9JwI1MjDc5x90ZNdPY6h4L1DxLqet6pqIilh8mLTIbi1kaGURxqnmyeXk/wAAOzuTyaq+FJvCqX+o6zrWvRyastzusvPs5mt27+cwUZJBxhDgevoRdP6/r+vMNThrmGa2uJLe4jaKaJijowwVYHBBrQ8O6Bq3iC6lt9JtTO8UTSyEuqKijuWYgD0A7nAHNUb5zJezuZzcFpGPmkEb+fvc88+9dz8KfFtloznTdWXTItOMpuWmntZpJDIFKqo8th6kjcCBzSV3HzG9zm9D8La1rNk95YwQmJWKr5tzHE0rAZKxq7AyNjsoJqxo/gvXdWs4bm0/s0eeHMMU2pW8U0gQkNtjdw55U9u1bHhjV9BjttOl1DUBaS6NfyXUMSW7uLpSQwVey8qB8x6GsDRtTtbRtZvnJW8ntpIbRQuQDKdrkntiMuPqwob7AhNM8K61qOktqdrbwmD59ivcxpJNsGX8uNmDSbR12g4q7b+A/EFxpsF/EdJMVxA1xCh1a2ErooJbEZk3EjB4xmtPwxrWh29jo2o3l+Yb3RBMqWfkM5utzF0wwG1fmYg57DNaT6xoF58PdO8OzeK4LaKOAtdQjSneUyhmdVWTHTJAOTjvim9mJXucbF4V1qXQm1lbeH7MIjMENzGJmjDbTIsRbeyA9WAxweeKcfCeuDQjrP2eE2whFwyC5jM6wltokMW7eEyR8xXHI5rftda0NNLh1R78jUYNIl01bDyGJdmRoxJv+6BtbdjrkYqO5fwpYeCDb6Lrcb6pd26fbzNazCUnIJgjONioCBlictjsOpLrb+t/+A/+CNdLmJceEtcg0P8AtmS2h+zCNZXVbmNpo42OFd4g29VPYkAcisKu51WTwpY+ChZ+H9bSW+uI42vzLayrNI3UxIcbFQHvnLY7dK4ajq0C2TNObQdWh8Ow+IJbUpp08/kRSs6gu+CeFzuI+VhuxjKkZyKs6r4U1vS9Pjvry3hEbFAyJcxySxFxlBJGrFo8jpuAzXT694usNa+Hpt7pNKh1YXVsUht7WZWEUKOg+YsYxww4AHVu5qDxHreitY6vd6dqJnvNblgkeDyGX7GVYO2XIwx3DAx25oe7Xp+gtbL+v6/U5/XfCmt6LZJeX9vAIiwR/KuY5WhcjIWRUYmNiOzAGo9W8N6ppOnxXmoLa2/m7cW7XcX2lQwypaHd5igjnJUDkeorr/EnivS/+Ec+ywSaXqN9d3UFxdy21jLAz+UD/rGc4JO7HyADgnvTfid4n0TxDY3FzbyWktzdXaT28MWni3ksk2t5iSSAfviSU5JPKk8ZxQ9Nv62/r5AvM4GxtpLy8itYnhR5WCq00qxICfVmIVR7kgVoeJfDmseHdTGnapbIlwY1lUQzJMrKRkEMhIP507wUNH/4Seyk167+zafFIJJm8tn3BeduF556Zr0GXxd4VkutO1e3vLjTb201GbzEjkllaW3lPzMG2KAuSSE644ofQL7nlHlyAp8jjd93jr9KWaOdeZo5F7ZYEV6ja61oNvJ4cs7TxLdapcWk11DFIbWQfZWnTbFJEH7Rvg44ORkdjVP4xz6jDo/hzR9S8RXOsXUCTyzGYsGG5wELBjknAIDHnAx0ApN7DRwejaXeaxfpY2MavMwLfPIqIqgZLMzEKoA6kkCtCbwlrsWtx6O1tCbiSH7Qki3MbQGLbuMnmhtmwAElt2BjrTPBlv4fuNcRfE1/NZacqszNFEXZ2A4TjJAJ6nBx6V0NxrGjt4pu4zqVt/Zd5pzWUcttbyrHaLgFAEYb2wVGT3yTTegjktb0m90a++x3yRiQositFKssciMMhldCVYH1BNS+HdC1PxBfmy0uBJZQhdi8qxooHcsxAH51b8Z3ljcTabZabcG6t9OsVtRceWY/OO95GYKeQMyEDPPFHgNtMh8S2t5quqLp8FtIsu4wPLvIP3QFHWnHVhJtIraP4f1PVbu5t7ZLeM2ozPJc3McEUfOOZHYKMngc81W1TTL/AEzVJ9LvrZ4ryBykkXUgj6dR7ius0a38DjxLqd1q+urc26ES2QNpMsVw7HJEmBvVV7gdemR1qPw7rkdl8UDrUviqewQvM39qWVkXK7o2ACRPjCnO3B6A+1Sr2XoN9TB8P+H9Q1wXLWTWUcdsqtNJd3sVsignA+aRlBOe1TaH4V1jWpZo7BLRvKlEJeW9iiR5D0RGdgHY9gpJNaXgHVbfT5L9ZPEC6U0+3mfTEvIZlDZIZWVsN0I49eRWtot14FbW9U1yW9jsrkXIOmW09nI0CjHMrCPPIPITgevAwaB6XPP7mCa2uJLe4jaKaJijowwVYHBBqfTdOvNRkeOzh8wxoXclgoAHueKjvnMl7O5uDcFpGPmkEb+fvc88+9bnhDWYLHNreLaJbbjKXkhdmLYwB8pHr3rfBU6dWoo1ZWX3fnt/SFNtbGXYaRfX1u09vGhQEgb5VQuQMkKCQWOOwzUlloWoXkCTQ/Zf3gYoj3UaOwXOcKWBPQ9u1XtJvdPSK1e4uBC9jO0qII2bzgeQB6cjvWdZXUUP26dsieSJo4RjpvOGOf8AdyPxro9lhoqLbvda6rsn201urP1JvIS10i/ubI3cUaeX820NKqu+0ZbapOWx3wDU8fh7UpLWO4U2e2SMyIv2yLeyjrhd2e3TFW9Lv7CK3srqa42XFisirB5Zbzckspz0HLEHPpVp77Tp/Ddrpr6xHGiR5lj+xsXLgkgBse+OTit6eFwrg5OWtv5o76d/npureYuaVzDXSL9tPN8I08rZvwZVDlM43BM7iue+MUp0fUBp/wBu8tPKCCQqJVMgQnAYpncFz3xjkVoxX+nraLdtcEXKWTWot/LJySCu7d0xg5ps7aPb6B5Vhfq13LGv2gvC4cnOSinoF6c9Tjt3zlhsPaTUto3+Jb626fNrderQ1J6FCXR9Qj0/7c0SeUFDMBKpdVPQsgO4A+pFZ9b962j2+hCDTb9XnkVTcF4XDuf7oP3Qo/WsCuXFUoUpqMHfTunr6r+vkOLbQUUUVzFBRRRQAUUUUAFFFFABRRRQAUUUUAFFFFABRRRQAUUUUAFFFFAH6C/sqQXV1+zVZW9iJjdSaTKsIhuvs7lje3uNsuDsP+1g4ruLGx1GyaUagLhSQoAm1h7w5yOzKPzrl/2MP+SF6F/15N/6XXtd/r//AB9n/fFNAfN3xl/5CR/34v8A0kgrwz4rf8lR8Wf9hq8/9HvXufxk/wCQk3+/F/6SQV4Z8Vv+So+LP+w1ef8Ao969ut/ulH5/oePS/wB5q/I96uv+RG/7k6D/ANNqV8peHvCet63C1zbWcsVmEkYXcsMggZkUsU3hSNxA4BxX1bdf8iP/ANydB/6bUr5+8M+LvDtq9heX+peIbWW302TT5LO0tY3hYMrLv3GZeDuyV28kferLNfhpf4V+ROUfFW/xM4mPw/r0lsLqPQ9TeAwm4Eq2jlDEOsmcY2juelL/AMI74g+3fYf7C1T7X5Xn+R9kk8zy/wC/txnb79K6RvEGlReArTRrLxH4igu7aaS58lbJFgeRgFALCfIwN3zbT948VeHjrQ/+EeEbabcHXP7PMJ1Dau8S+WLcDdu3GPygW/66Hp3ryH1/rv8A1/w57K6f12OMfw9r8cTyvoeprGkIuHY2jgLEekhOOFPr0on8P6/BbSXU+h6nFBFGskkr2jqiI33WJIwAex7131/408LTeA28KxXXiAbLJVjvTbRiaWUNkwSHzsfZh1VRyDzz0rF8R+ItMuPCml6dpniLxC0tjbtCbaazWOBy5y53Cdj0wPu847UPS/8AXccdbX/rY4lFZ3CIpZicAAZJNadz4d8QWqzNc6HqcKwMqzGS0kURs33Q2RwT2z1q5deJ7rULYWN5aaNb27lRJLaaLaxzKAQcqyorZ4/vDPTNdh418aeGNc8L/wBiW11r8P2VoPs9w9snmXoVcM12fO+Zl6RkdF496HsC31OBv9B1zT4JLi+0XUrWGKQRySTWroqORkKSRgEjtVK0t7i7uY7W1glnnlYJHFEhZ3Y9AAOSa7Txv4msL4WEmj69rl2LWCK3+y6hYokOxOc486QMC3O0rj3NZX/CSnU7u0h1iOxsbJJ1klm0nR7WG5UD+6UVCfoWx0Pamt7Ce1zKvdF1iytmubzSb+2gWUwtJNbuiiQdUJIxu9utV9PtZL29htImiR5XCBpZAiDPcseAK7/4o+MtC8V6VElm+q29zbXTmOFoFWG4jIA8+Y+YxNy2PnYDDcdK8/sltXu41vZpobct+8kiiEjqPUKWUE+2RUx3G9jR1bw9f2HiIaCphvbt2jWI2rF1lLgFdpIBOcjtTfEGjLo7RRnV9Lv5WyJEs5Wk8lhjIZtoU/VSw4PNdLfeJtC0/wAdaR4n0Nr7UfsZi823v7JIARGirwVlkznBPIGOPvVV+IviS019LRYtQ1PVZ4pZpGvdQtkhlCPt2wgI7gqpDEdPvHAA6t7IFvqc1pumalqbumm6fd3rRgM4t4WkKgnAJ2g454q3F4b19tbTRX0bUYtQbBNu9pJ5iqf4igUtjHOQOldL8FJIovEl+8+qR6bE2mTxGY3kNu+XXaAhldVY89Mj6jrQ2teHU1TRLeTWNcktNI3P9sNjG08j+bu8sIJ8BOvO88knHNNW5kmJt2djiryB7W8mtZCC8MjRsQCOQcdCAR+IBqGtrxrcaTe+I7vUNHur24gu5Xnb7XarAyMzk7QFkcEAEc5H0rFqIt2VypJX0CiiiqEFFFFABWrYeG/EV/bLc2Og6rdQOrOssNnI6sqnDEEDGAeCe1ZVen6BPpsHwmsP7R8SXVgYNYku1t7Ce3mmI2oqloWmSReQ2GAOBkkYINAupwVpompXGkXWrLbTLZW2A8xgkKFicbd4UqD7Eis2vQLDxB4WuI/EcmpahrVpJrLMohttOjmSJd4YMSZ03MccjA571wMmwSMI2ZkydpYYJHuOcUihtFFFMQUUUUAFFFFAG1d+GdUtfC9t4huFijtbmcRRRl/3rAhir7eyHYwB749Oasav4Q1HTdP+1Pc2M8iNGtzawSlprVnGVEgwBz04JweDg1s6z42TWPAkmn6jMsmrtdwSZj0a2iTy4lZFBmQhycEfw8YIzgmovEPiTRbix1SXTn1A3+syQyXaS26RxWxQhm8thIzPlhxkLgUPd9tP0/4ItbIy/EHhG/0ey+0yXmn3ZjkWK5itZi72zsMqrggcnnlcjIIzUGueHZtGs0kvdS04XhYCTT45Wa4hyM/OAu0dsjdkZwQDnHS6/wCN7eXw4mnWl5PqVxLcw3FzLc6RBaZMQOAzROzTEkn5nIOB7074j+OLPxTps3+k6jcXFxdR3EdtcwIkOmqEYPHCyuSwYleqr9wEgnkD20/rb/g/cC8zhNPtxd30Nq1xDbCVwvmzZ2JnudoJx9Aa2/EXg7WtG1tNJ8tNSneLzkbT90ysuMnHAPHfjiqvgy40e08S2V3rxuTYwSCR1ggWVnI5C7S6DBPU5rtrjxv4XupNPv2sbmzvbLUpZttnattlgkPzEtLcuQ3faBt7Z70PoGup582k6ov2Pdpt4v23i0zA3+kc4+Tj5ueOM0/VdD1rSkD6po+oWKl9gNzbPGN2M7fmA5wQce9dzZeIvCtrJotnpd5rczQy3cUk9zbwwFBcx7BLGfOIRkJBwzYOM7l7Uvik9nbaR4d0S112TV2sopzI7ywvsDyZVcwyyoOh43k9zjIFJsfU5DRdOfVNQSzS5tbXcCzTXMojjRQMkk/0AJPYVrS+D9Rj1uPTRd6fJFJbfaxfLMfs/kYyZC2NwA6Y25zxjNVfBz+HI9bjk8UrfSaeisxjtIw7O+PlDAuny564YHHQjrW5ceItHk8VXk73V5Npl9YtZu6abHA9uuBtEcKzFSFKr1cZGe9NiOb8QaRPo16tvNPb3KSRLNDcW7Fo5kboykgHqCOQCCCKk8L6Hc+INTFha3NnbOVLb7qbYvsB1JJPGADU3i7UrG+nsLbTGuXstOs1tYZbiNY5Jfnd2ZlVmC/NI2BuPAHNHgm50ix8Q219rNzfQQWziVfstqs7OwP3SGkQAe+T9KcbX8gd7eZHpGhyahe3VvLqOnaclrnzZryYqgOcYAALMc+gPvimX3h/VrXxBNoK2cl1fxMV8u1BmLgDO5ducjHOfSuh0S88B2viPUb/AFCTVr2LiTT/ADNMjZBITljLD9oAYDsN+D/EMfKauh63p9r8Qm1q71rxClq0kztfaeiW96S6tyF3FVyTgjcflJqVsr9hvrYzfDfh2815rpba4soDbxlyLibYzkfwqvJJ4PbHqRUnhnwzda5FJMt9p9hAkqQiW8lZVeRvuoNqk5OPTA7mrPgO+0HTdZfUNavNThCKyxLa2STl9ykEsWlTbjPvn2rU8E+JNL8PNfW9rruv6bG9zHJHe2dmhlnjX/lnJH56hR34dqpW6/1r/kKV1exxd9az2V5NZ3UZjnhcxyIf4WBwRU1vpep3EQmt9OvJoyCwdIGYEDqcgUmsXEF3q13dWsJgglmZ44yclVJyBmuh06S1j8H2pudUmtzHetMI7aSORyMKBmMyKw5B55+nNdOCoRrX5+iv0XVd/UKjs9DnYrC6kspb0RSCCLALmNtpPpkDGfqRVWujt9S0iSPUzdXF/C18T8kVqrqg3ZByZFyfwrnWxuO0kjPBIxU16UIKLi73Xfrd/pYE9xKKKK5xhRRRQAUUUUAFFFFABRRRQAUUUUAFFFFABRRRQAUUUUAFFFFABRRRQAUUUUAFFFFAH6K/sYf8kL0L/ryb/wBLr2u/1/8A4+z/AL4rzf8AY/vrPT/gR4ea9uoLZZbOQRmWQIGIvrzOM+mR+dd5rOqadNdEx39mw3DkXCf400B89/GP/kJN/vxf+kkFeF/Fb/kqPiz/ALDV5/6PevdfjKpXU2VhgiSLj/t0grwr4rf8lR8Wf9hq8/8AR717db/dKPz/AEPHpf7zV+R7zdf8iP8A9ydB/wCm1K+VX8F+LE03+0m8P6gLTyROJvKO0xkZ3D1GK+q7r/kR/wDuToP/AE2pXhF7rHhrTNA8K339oTX+qadYPEsNnc/u43Yu2JFZQQPnGdpOeRXDntWcFQ5Fe8f0OPA1qlOVRU1e83/XkcFceH9RtvDcOvXEEsdrPN5ULNE21+Cchsbe3TOfauhi8CpJ4Rn1Rby7a+gsFv5Y1tQbeKNjlEaXdkSMgLABSMYGc1BHrHhX/hCZtGlt9a+2yzC6aRGiEQmCFQMYzsyfrWs/jLTm8CmzW7IvDp4tDaSWQfbIAIjIku75Q0SpkYJ3LXhVZ17e6uvbp+J6NSpiXblVve7dL/PS1/60OVk8IeKI9O/tJ9CvhZ+SJ/P8o7PLP8WfSoL/AMO65YaZFqd5pdzDZS42TMnynIyOfetnVtc0Gfwlpul2Z12O6sVYqHlTyGdz85wOR3HrjrW1rXjvQ77wjqGjQ2OpQNdxxCONBCsMDR9BkLvcHnliTVOrXVvd6/hf17alqvibx9zd6+l/X5/gcqPBvio2EV+NBvvssvl7JfKO0+YQqfTcWAHrmppfBHiSzubZNY0u60qCa4W3NxcwsEjYnHzAAn9K6LWvGWl6por6DZNqSpdy26BtSeLy7ZYyMEvGod8D5fnzgEnGcVpeOfEnhW18Yate6fc3+pHU54nnljuVeHylkVvl3KDu+QYDcLms/b4jmUXHe/T08/N/cYrE4u6i4au/T08/N/ccP4l8HeIfD8zC/wBNuRB55ginEZ2StnA2555xxmoNS8LeItNltYr7R7u3e7k8qAOmPMfj5R78jiur1bx3pMer3us6HZ6p9tvtQhvJhf3CyInlvvVVwMnnjJ6DpUPi/wAZadr1jFZG61z7I98lzcW7pbKmMMCVKKCXAYgFvU5q4VcT7vNH1/r+r+RpCti2480Fbr/w1/118jn7zwb4qs2iW70C/gM04t4xJEV3SHooz3NOl8FeLYrm3tpfD2opNcyGKFGhIZ3AyQB64rR8Xa94f1nXbe+hbXxbny47mKeWNiIo1AVU7dicHgZp3iLXLHWfFtvqWi32o2U0kqM0mpzKY4imNnKg/KMelVGpXdrro+m34lRq4lpXSWjb0ej7b/18zJ03wd4p1K3a40/Qb66jWR4y0URb50GWX6gdabc+E/Edrqtrpdzo93Dd3XMETR8yAdceuK9C0zU9Asvidpy2+raba6NZWtxO0sNw6o080LBwr7MhtzKoOOFQHtXJ6hqXheIWehwjVptLtLuaeWXzI2kdyqqPL42hPkBJIyc+wrOGIrSlbl0tfb18/JfeRDFV5zty6Wvt3v576LTzOf1LSLuz16TRfLklu0mEIQRMrM54A2sAQcnoRUWo6XqOm6pPpd9Y3FvfW7lJreRCHRh1BHUGt3xdrOg6n4uj1rT7fVY4pJlkuY5ZUDjBHCMo44HU96o6zrSnxNf6loUl/aQTyMYvtFx5s4QnOGk/iPHJ7134d80YupddzvpSlKmnJWen/BMUqygFlIBGRkdRV/Q9PXULllluBbwRqXlk2Fyq+yjk1X1C+ur+cTXcxlcKFHAAA9ABwKueGtQt9O1DzrmGR0IxvjlZHT3BHX0wa68MqLrpTfu+f62/z+a3Kle2hT1G3jtbx4YbqK6jX7ssedrD8ea98/Zr0HQ9U8DXtxqejadfTLqboslxapIwXyojjLAnGSePevB9Zvf7Q1Ka7EKRBzwqjgD/ABr6K/ZX/wCSf3//AGFZP/RUVfIcZT5MBJ03b3la3a58fx3UnTyiUoOz5o7Hmf7Run6fpnj+K202xtbKH7BGxjt4VjXJZ8nCgDPArzWvVP2n/wDko8P/AGDov/Q3ryuu/IpOWXUW3ryo9bhqUp5Th5Sd3yoKKKK9Y9wKKKKACiiigAooooAKKKKACiiigAooooAKKKKACiiigAooooAKKKKACiiigAooooAKKKKACiiigAooooAKKKKACiiigAooooAKKKKACiiigAooooAKKKKACiiigAooooAKKKKACiiigAooooA/R/8AY6OP2dfCXOB5N1/6WT16zb39jO4SC/tJnPRY51Yn8Aa8o/Y4Tf8As5+E8jI8m6BBGQf9MnrvfDXgHwn4d1W61PRtDsrS4uX8wmOFR5ZPXZxwD6dqAPnr9pP/AJHnU/8Ar6j/APSSCvnb4rf8lR8Wf9hq8/8AR719E/tKf8j1qn/X1H/6SW9fO3xW/wCSo+LP+w1ef+j3r3K3+6Ufn+h49L/eavyPd/BN6uvaNZ2UFtHeXsGnJp17pq5aUpHEId2wfMUZFVtw4BYjORUf/Co/Dv8A0S6T/v3df/FV4t8QP+P1Pr/jXMVvWxMacvZzgpcunyPPw+GlVj7WE3Hm1aXc+kP+FR+Hv+iWyf8Afu6/+KpP+FSeHv8Aolsn/fu7/wDiq+cKKx+t0v8An0jo+p1v+fzPo7/hUnh7/olsn/fu6/8AiqP+FS+H/wDolsn/AH7u/wD4qvnCij63S/59IPqdb/n8z6O/4VL4f/6JbL/37u//AIqkPwl8P/8ARLZP+/d3/wDFV85UUfW6X/PpB9Trf8/mfRv/AAqXQP8Aolsv/fu7/wDiqT/hUug/9Esl/wC/V3/8VXznRT+uUv8An0hfU63/AD+Z9Gf8Km0H/olkv/fq7/8AiqT/AIVNoP8A0SyX/v1d/wDxVfOZpKPrdL/n0h/U63/P5n0b/wAKm0H/AKJZL/36u/8A4qg/CbQf+iWS/wDfq7/+Kr5yoo+t0v8An0g+p1v+fzPos/CfQ/8Aolkv/fq7/wDiqT/hU+h/9Erl/wC/V3/8VXzrRR9cpf8APpB9Trf8/mfRJ+FGif8ARK5f+/V3/wDFUn/CqNE/6JXL/wB+rv8A+Kr52oo+uUv+fKD6nW/5/M+if+FUaJ/0Sub/AL9Xf/xVPj+F+mRLti+Gd3Guc4RbxRn8Gr5zoo+t0X/y5Qngqr3qs+ipfhbpMjbpfhfcyN0y6XhP6tTP+FU6L/0Sub/v1d//ABVfPFFNYuj/AM+UCwVVf8vmfQ3/AAqnRf8Aolc3/fq7/wDiqP8AhVOjf9Erm/79Xf8A8VXzzRR9bo/8+UP6nW/5/M+hf+FU6P8A9Erm/wC/V3/8VR/wqnR/+iVTf9+rv/4qvnqkp/XKX/PlB9Trf8/mfQv/AAqrR/8AolU3/fq7/wDiqP8AhVWj/wDRKpv+/V3/APFV880UvrlL/nyg+p1v+fzPoX/hVej/APRKpv8Av1d//FUn/Cq9I/6JVN/35u//AIqvnuij65R/58oPqdb/AJ/M+hP+FV6R/wBEqm/783f/AMVQfhXpH/RKpv8Avzd//FV890U/rlH/AJ8oPqdb/n8z6DPwr0n/AKJTP/36u/8A4qkPws0n/olM/wD35u//AIqvn2ij65R/58oPqlb/AJ/M+gf+FWaT/wBEpn/783f/AMVR/wAKt0r/AKJTP/35u/8A4qvn6ij65R/58of1St/z+Z9AH4W6V/0Smf8A783n/wAVR/wq3S/+iUz/APfm8/8Aiq+f6bSeMo/8+UH1St/z+Z9A/wDCrdL/AOiUzf8Afm8/+Ko/4Vbpf/RKZ/8Avzef/FV8/UU/rlH/AJ8oPqdX/n8z6A/4Vbpf/RKZ/wDvzef/ABVJ/wAKu0v/AKJRP/35vP8A4qvAKKPrlH/nyh/U6v8Az+Z7+fhdpn/RKJ/+/N5/8VSf8Ku0z/olE/8A35vP/iq8Boo+uUf+fKF9Uq/8/We+/wDCr9N/6JRcf9+bz/4qj/hV+m/9Eon/AO/N5/8AFV4FSUfXKP8Az5QfVKv/AD9Z77/wq/Tf+iUT/wDfm8/+Ko/4Vfp3/RKJ/wDvzef/ABVeBUUfXKP/AD5Q/qdX/n6z30/C/Tv+iUT/APfm8/8AiqT/AIVhp3/RJ5/+/N5/8VXgdFH1yj/z5QfU6v8Az9Z73/wrDT/+iT3H/fm8/wDiqP8AhWGn/wDRJ7j/AL83n/xVeCUUfXKP/PlD+qVf+frPev8AhWGn/wDRJ7j/AL83n/xVH/CsbD/ok9x/35vP/iq8FptH1yj/AM+UH1Sr/wA/We9/8KxsP+iT3H/fm8/+Ko/4VhYf9EnuP+/N5/8AFV4JRR9co/8APlB9Uq/8/We9/wDCsbH/AKJPcf8Afi8/+KpD8MbH/ok1x/34vP8A4qvBaKPrdH/nyg+qVf8An6z3n/hWVj/0Sa4/78Xn/wAVR/wrKx/6JNcf9+Lz/wCKrwail9bo/wDPlB9Uq/8AP1nvH/CsrL/ok1x/34vP/iqP+FZWX/RJrj/vxef/ABVeDGij63R/58of1Wr/AM/We8f8Kysv+iTXP/fi9/8AiqT/AIVnZ/8ARJrn/vxef/FV4RRR9bpf8+UH1Wr/AM/We7/8Kzs/+iTXP/fi8/8AiqT/AIVnZ/8ARJrn/vxef/FV4TRR9bpf8+kH1Wr/AM/We7H4Z2f/AESW5/78Xv8A8VSf8KztP+iS3P8A34vf/iq8KpKPrdL/AJ9IPqtX/n6z3b/hWlp/0SW5/wC/F7/8VR/wrS0/6JLc/wDfi9/+Krwiil9cpf8APpD+q1f+frPdv+FaWn/RJbn/AL8Xv/xVH/CtLX/oktz/AN+L3/4qvCaKPrlL/n0h/Vav/P1nu3/CtLX/AKJLc/8Afi9/+Ko/4Vpa/wDRJbn/AL8Xv/xVeE0UfW6X/PpB9Vq/8/We7f8ACtLX/oktz/34vf8A4qj/AIVpa/8ARJbn/vxe/wDxVeE0UfW6X/PpB9Vq/wDP1nup+Gtr/wBEluf+/F7/APFU0/Da2/6JLc/9+L3/AOKrwyil9bpf8+kH1Wp/z9Z9P6BJ488P6TBpGh+G/E+m6fbhhDbW0t+kce5ixwA3GWZj9Savf278Uv8AoGeMf/AnUP8A4uvlKij63S/59If1ar/z9Z9E+LG1u5KXfi23u9HtfMMk17qRl3yfKoOGmO6RgqgBFyeBxXiXii8ude8Tarrn2YQ/2jeTXflg52eY5fGfbNY1v/x8x/WuhX7o+lddKMcZFXVlHZI5qjlhZaO7e7Z//9k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441" y="1938353"/>
            <a:ext cx="6425741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5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apache2</a:t>
            </a:r>
            <a:r>
              <a:rPr lang="zh-TW" altLang="en-US" dirty="0" smtClean="0"/>
              <a:t>套件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690689"/>
            <a:ext cx="4663440" cy="26873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4610705"/>
            <a:ext cx="5950744" cy="16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6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啟動</a:t>
            </a:r>
            <a:r>
              <a:rPr lang="en-US" altLang="zh-TW" dirty="0" smtClean="0"/>
              <a:t>apache2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97" y="2466737"/>
            <a:ext cx="6679406" cy="85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6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測試網頁伺服器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58" y="2290572"/>
            <a:ext cx="3885884" cy="357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1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/>
              <a:t>安裝</a:t>
            </a:r>
            <a:r>
              <a:rPr lang="en-US" altLang="zh-TW" dirty="0" err="1"/>
              <a:t>php</a:t>
            </a:r>
            <a:r>
              <a:rPr lang="zh-TW" altLang="en-US" dirty="0"/>
              <a:t>與</a:t>
            </a:r>
            <a:r>
              <a:rPr lang="en-US" altLang="zh-TW" dirty="0" smtClean="0"/>
              <a:t>apache2</a:t>
            </a:r>
            <a:r>
              <a:rPr lang="zh-TW" altLang="en-US" dirty="0" smtClean="0"/>
              <a:t>的</a:t>
            </a:r>
            <a:r>
              <a:rPr lang="en-US" altLang="zh-TW" dirty="0" err="1"/>
              <a:t>php</a:t>
            </a:r>
            <a:r>
              <a:rPr lang="zh-TW" altLang="en-US" dirty="0"/>
              <a:t>模組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15" y="1893951"/>
            <a:ext cx="6607969" cy="18859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15" y="3983163"/>
            <a:ext cx="6850856" cy="15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2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414766" cy="1325563"/>
          </a:xfrm>
        </p:spPr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/>
              <a:t>進入網頁根目錄新增測試網頁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18" y="2908507"/>
            <a:ext cx="6786563" cy="82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4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撰寫</a:t>
            </a:r>
            <a:r>
              <a:rPr lang="en-US" altLang="zh-TW" dirty="0" err="1" smtClean="0"/>
              <a:t>php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17" y="1659542"/>
            <a:ext cx="4333256" cy="465791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29182"/>
            <a:ext cx="4440555" cy="46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8.php</a:t>
            </a:r>
            <a:r>
              <a:rPr lang="zh-TW" altLang="en-US" dirty="0" smtClean="0"/>
              <a:t>測試網頁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86" y="1903762"/>
            <a:ext cx="4649627" cy="43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0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66</Words>
  <Application>Microsoft Office PowerPoint</Application>
  <PresentationFormat>如螢幕大小 (4:3)</PresentationFormat>
  <Paragraphs>13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華康儷粗宋</vt:lpstr>
      <vt:lpstr>新細明體</vt:lpstr>
      <vt:lpstr>Arial</vt:lpstr>
      <vt:lpstr>Calibri</vt:lpstr>
      <vt:lpstr>Office 佈景主題</vt:lpstr>
      <vt:lpstr>RPI建置過程</vt:lpstr>
      <vt:lpstr>1.學號(4070E022)</vt:lpstr>
      <vt:lpstr>2.安裝apache2套件</vt:lpstr>
      <vt:lpstr>3.啟動apache2</vt:lpstr>
      <vt:lpstr>4.測試網頁伺服器</vt:lpstr>
      <vt:lpstr>5.安裝php與apache2的php模組</vt:lpstr>
      <vt:lpstr>6.進入網頁根目錄新增測試網頁</vt:lpstr>
      <vt:lpstr>7.撰寫php網頁</vt:lpstr>
      <vt:lpstr>8.php測試網頁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Brown Su</dc:creator>
  <cp:lastModifiedBy>Brown Su</cp:lastModifiedBy>
  <cp:revision>21</cp:revision>
  <dcterms:created xsi:type="dcterms:W3CDTF">2020-12-11T06:15:36Z</dcterms:created>
  <dcterms:modified xsi:type="dcterms:W3CDTF">2020-12-12T15:48:43Z</dcterms:modified>
</cp:coreProperties>
</file>