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0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8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1F6E-014D-4F08-8298-FDCEBD3F9C3F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327C-D895-42EB-BFD2-BD5949857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1</cp:revision>
  <dcterms:created xsi:type="dcterms:W3CDTF">2020-12-11T08:16:25Z</dcterms:created>
  <dcterms:modified xsi:type="dcterms:W3CDTF">2020-12-11T08:16:33Z</dcterms:modified>
</cp:coreProperties>
</file>