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4FF9D-9FBB-4C28-8D6C-1FEC7F1FD986}" v="382" dt="2020-12-12T15:41:24.288"/>
    <p1510:client id="{D1754F04-50EF-45A9-A28C-FDF91C37BA32}" v="101" dt="2020-12-18T09:14:4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3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8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51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51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9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9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9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1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2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90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9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zh-TW" b="1">
                <a:latin typeface="Times New Roman"/>
                <a:ea typeface="+mj-lt"/>
                <a:cs typeface="+mj-lt"/>
              </a:rPr>
              <a:t>RPI平台建置</a:t>
            </a:r>
            <a:endParaRPr lang="zh-TW">
              <a:latin typeface="Times New Roman"/>
              <a:cs typeface="Times New Roman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 b="1">
                <a:solidFill>
                  <a:srgbClr val="FFFFFF"/>
                </a:solidFill>
                <a:latin typeface="Times New Roman"/>
                <a:cs typeface="Times New Roman"/>
              </a:rPr>
              <a:t>班級：資工三A   學號：4070E021</a:t>
            </a:r>
            <a:endParaRPr lang="zh-TW" b="1">
              <a:latin typeface="Times New Roman"/>
              <a:cs typeface="Times New Roman"/>
            </a:endParaRPr>
          </a:p>
          <a:p>
            <a:pPr algn="l"/>
            <a:r>
              <a:rPr lang="zh-TW" altLang="en-US" b="1">
                <a:solidFill>
                  <a:srgbClr val="FFFFFF"/>
                </a:solidFill>
                <a:latin typeface="Times New Roman"/>
                <a:cs typeface="Times New Roman"/>
              </a:rPr>
              <a:t>姓名：蘇宇祥     指導老師：周志學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9CFEC-CC9E-4C5E-8848-B00B9917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Times New Roman"/>
                <a:cs typeface="Segoe UI"/>
              </a:rPr>
              <a:t>1-1.列出學號(4070E021)</a:t>
            </a: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2D672F54-D707-4680-B943-818CE69A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55" y="1759594"/>
            <a:ext cx="6874040" cy="4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4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D70FA-2CB0-4080-9D80-E96377F6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Times New Roman"/>
                <a:cs typeface="Segoe UI"/>
              </a:rPr>
              <a:t>1-2.確認學號加入權限</a:t>
            </a:r>
            <a:endParaRPr lang="zh-TW" altLang="en-US" dirty="0">
              <a:latin typeface="Times New Roman"/>
              <a:cs typeface="Segoe U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D7D5182-7749-4F49-9907-E2E01EAB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48" y="1699435"/>
            <a:ext cx="6954252" cy="45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9CFEC-CC9E-4C5E-8848-B00B9917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Times New Roman"/>
                <a:cs typeface="Segoe UI"/>
              </a:rPr>
              <a:t>2.安裝apache2套件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067520C-C983-418B-A601-54B28DB9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5" y="1719487"/>
            <a:ext cx="7094619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48B18-A81C-421E-B09D-5AD92DA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cs typeface="Segoe UI"/>
              </a:rPr>
              <a:t>3.啟動apache2</a:t>
            </a:r>
            <a:endParaRPr lang="zh-TW" altLang="en-US" dirty="0">
              <a:latin typeface="Times New Roman"/>
              <a:cs typeface="Segoe UI"/>
            </a:endParaRPr>
          </a:p>
        </p:txBody>
      </p:sp>
      <p:pic>
        <p:nvPicPr>
          <p:cNvPr id="3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C391EED-DEE9-4437-AE9A-DCD865E6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65" r="-366" b="67232"/>
          <a:stretch/>
        </p:blipFill>
        <p:spPr>
          <a:xfrm>
            <a:off x="1325480" y="2371199"/>
            <a:ext cx="9541157" cy="19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48B18-A81C-421E-B09D-5AD92DA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cs typeface="Segoe UI"/>
              </a:rPr>
              <a:t>4.測試網頁伺服器</a:t>
            </a:r>
            <a:endParaRPr lang="zh-TW" altLang="en-US" dirty="0">
              <a:latin typeface="Times New Roman"/>
              <a:cs typeface="Segoe U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2CE4104-22F0-4B7D-A171-95EBF393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20" y="1690462"/>
            <a:ext cx="8588679" cy="46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9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48B18-A81C-421E-B09D-5AD92DA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cs typeface="Segoe UI"/>
              </a:rPr>
              <a:t>5.安裝</a:t>
            </a:r>
            <a:r>
              <a:rPr lang="en-US" altLang="zh-TW" dirty="0">
                <a:latin typeface="Times New Roman"/>
                <a:cs typeface="Segoe UI"/>
              </a:rPr>
              <a:t>php</a:t>
            </a:r>
            <a:r>
              <a:rPr lang="zh-TW" altLang="en-US">
                <a:latin typeface="Times New Roman"/>
                <a:cs typeface="Segoe UI"/>
              </a:rPr>
              <a:t>與</a:t>
            </a:r>
            <a:r>
              <a:rPr lang="en-US" altLang="zh-TW" dirty="0">
                <a:latin typeface="Times New Roman"/>
                <a:cs typeface="Segoe UI"/>
              </a:rPr>
              <a:t>apache</a:t>
            </a:r>
            <a:r>
              <a:rPr lang="zh-TW" altLang="en-US">
                <a:latin typeface="Times New Roman"/>
                <a:cs typeface="Segoe UI"/>
              </a:rPr>
              <a:t>的</a:t>
            </a:r>
            <a:r>
              <a:rPr lang="en-US" altLang="zh-TW" dirty="0">
                <a:latin typeface="Times New Roman"/>
                <a:cs typeface="Segoe UI"/>
              </a:rPr>
              <a:t>php</a:t>
            </a:r>
            <a:r>
              <a:rPr lang="zh-TW" altLang="en-US">
                <a:latin typeface="Times New Roman"/>
                <a:cs typeface="Segoe UI"/>
              </a:rPr>
              <a:t>模組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45C101A-0135-4575-A3A4-599A3803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59" y="1789672"/>
            <a:ext cx="6803857" cy="44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48B18-A81C-421E-B09D-5AD92DA8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0467"/>
          </a:xfrm>
        </p:spPr>
        <p:txBody>
          <a:bodyPr/>
          <a:lstStyle/>
          <a:p>
            <a:r>
              <a:rPr lang="zh-TW" altLang="en-US">
                <a:latin typeface="Times New Roman"/>
                <a:cs typeface="Segoe UI"/>
              </a:rPr>
              <a:t>6.進入網頁根目錄並列出當前檔案</a:t>
            </a: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2534005-53E3-42F2-A984-DE8809DD9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6" r="-186" b="53161"/>
          <a:stretch/>
        </p:blipFill>
        <p:spPr>
          <a:xfrm>
            <a:off x="1686427" y="2521593"/>
            <a:ext cx="8819178" cy="26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48B18-A81C-421E-B09D-5AD92DA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cs typeface="Segoe UI"/>
              </a:rPr>
              <a:t>7.php測試網頁</a:t>
            </a:r>
            <a:endParaRPr lang="zh-TW" altLang="en-US" dirty="0">
              <a:latin typeface="Times New Roman"/>
              <a:cs typeface="Segoe UI"/>
            </a:endParaRPr>
          </a:p>
        </p:txBody>
      </p:sp>
      <p:pic>
        <p:nvPicPr>
          <p:cNvPr id="4" name="圖片 5">
            <a:extLst>
              <a:ext uri="{FF2B5EF4-FFF2-40B4-BE49-F238E27FC236}">
                <a16:creationId xmlns:a16="http://schemas.microsoft.com/office/drawing/2014/main" id="{06207167-18D8-432E-999B-26DAFE1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18" y="1993175"/>
            <a:ext cx="7649227" cy="41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147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ShapesVTI</vt:lpstr>
      <vt:lpstr>RPI平台建置</vt:lpstr>
      <vt:lpstr>1-1.列出學號(4070E021)</vt:lpstr>
      <vt:lpstr>1-2.確認學號加入權限</vt:lpstr>
      <vt:lpstr>2.安裝apache2套件</vt:lpstr>
      <vt:lpstr>3.啟動apache2</vt:lpstr>
      <vt:lpstr>4.測試網頁伺服器</vt:lpstr>
      <vt:lpstr>5.安裝php與apache的php模組</vt:lpstr>
      <vt:lpstr>6.進入網頁根目錄並列出當前檔案</vt:lpstr>
      <vt:lpstr>7.php測試網頁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142</cp:revision>
  <dcterms:created xsi:type="dcterms:W3CDTF">2020-12-12T15:13:43Z</dcterms:created>
  <dcterms:modified xsi:type="dcterms:W3CDTF">2020-12-18T09:15:04Z</dcterms:modified>
</cp:coreProperties>
</file>