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61" r:id="rId9"/>
    <p:sldId id="262" r:id="rId10"/>
    <p:sldId id="263" r:id="rId11"/>
    <p:sldId id="264" r:id="rId12"/>
    <p:sldId id="280" r:id="rId13"/>
    <p:sldId id="265" r:id="rId14"/>
    <p:sldId id="281" r:id="rId15"/>
    <p:sldId id="266" r:id="rId16"/>
    <p:sldId id="267" r:id="rId17"/>
    <p:sldId id="282" r:id="rId18"/>
    <p:sldId id="268" r:id="rId19"/>
    <p:sldId id="269" r:id="rId20"/>
    <p:sldId id="270" r:id="rId21"/>
    <p:sldId id="285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79" d="100"/>
          <a:sy n="79" d="100"/>
        </p:scale>
        <p:origin x="165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3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4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5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52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1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938E-9CE7-46BA-9B7D-4AE9A1B34216}" type="datetimeFigureOut">
              <a:rPr lang="zh-TW" altLang="en-US" smtClean="0"/>
              <a:t>2021/01/06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4980-EFED-43D6-A390-02DF967DA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新增使用者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00808"/>
            <a:ext cx="64293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8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70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列出群組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00000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7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69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12643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58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7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17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打入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68867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54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列出當前所有項目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02894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72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7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85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安裝函示庫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10"/>
          <a:stretch/>
        </p:blipFill>
        <p:spPr bwMode="auto">
          <a:xfrm>
            <a:off x="-2474" y="2780928"/>
            <a:ext cx="9036496" cy="159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65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將自己的學號加入效用群組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7016278" cy="45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改變系統日期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40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輸入自己學號</a:t>
            </a:r>
            <a:endParaRPr lang="zh-TW" altLang="en-US" dirty="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D7D5182-7749-4F49-9907-E2E01EAB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74" y="1700808"/>
            <a:ext cx="6954252" cy="45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6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err="1" smtClean="0"/>
              <a:t>ntp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11" y="1700808"/>
            <a:ext cx="6686778" cy="43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ntp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40" y="1700808"/>
            <a:ext cx="6630319" cy="42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409448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en-US" altLang="zh-TW" dirty="0" err="1" smtClean="0"/>
              <a:t>nodemcu</a:t>
            </a:r>
            <a:r>
              <a:rPr lang="zh-TW" altLang="en-US" smtClean="0"/>
              <a:t>後查看</a:t>
            </a:r>
            <a:r>
              <a:rPr lang="en-US" altLang="zh-TW" dirty="0" smtClean="0"/>
              <a:t>ttyUSB0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76" y="1628800"/>
            <a:ext cx="7409448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5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將學號權限打開，並檢視群組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40107"/>
          <a:stretch/>
        </p:blipFill>
        <p:spPr>
          <a:xfrm>
            <a:off x="974206" y="1700808"/>
            <a:ext cx="7195588" cy="46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43" y="1444789"/>
            <a:ext cx="4639113" cy="49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8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32216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65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查看系統時間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50247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6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63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apt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8" r="52317"/>
          <a:stretch/>
        </p:blipFill>
        <p:spPr bwMode="auto">
          <a:xfrm>
            <a:off x="1835696" y="2916790"/>
            <a:ext cx="5928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0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7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7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9477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47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apache2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65" r="40861"/>
          <a:stretch/>
        </p:blipFill>
        <p:spPr bwMode="auto">
          <a:xfrm>
            <a:off x="755576" y="3068960"/>
            <a:ext cx="760598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2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30"/>
          <a:stretch/>
        </p:blipFill>
        <p:spPr bwMode="auto">
          <a:xfrm>
            <a:off x="883080" y="3068960"/>
            <a:ext cx="734781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78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7"/>
          <a:stretch/>
        </p:blipFill>
        <p:spPr bwMode="auto">
          <a:xfrm>
            <a:off x="1819825" y="2636912"/>
            <a:ext cx="5502476" cy="232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82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68</Words>
  <Application>Microsoft Office PowerPoint</Application>
  <PresentationFormat>如螢幕大小 (4:3)</PresentationFormat>
  <Paragraphs>19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Times New Roman</vt:lpstr>
      <vt:lpstr>Office 佈景主題</vt:lpstr>
      <vt:lpstr>新增使用者</vt:lpstr>
      <vt:lpstr>改變系統日期</vt:lpstr>
      <vt:lpstr>查看系統時間</vt:lpstr>
      <vt:lpstr>apt更新</vt:lpstr>
      <vt:lpstr>PowerPoint 簡報</vt:lpstr>
      <vt:lpstr>PowerPoint 簡報</vt:lpstr>
      <vt:lpstr>apache2更新</vt:lpstr>
      <vt:lpstr>啟動apache2</vt:lpstr>
      <vt:lpstr>下載php套件</vt:lpstr>
      <vt:lpstr>進入html路徑</vt:lpstr>
      <vt:lpstr>列出群組</vt:lpstr>
      <vt:lpstr>PowerPoint 簡報</vt:lpstr>
      <vt:lpstr>編輯php</vt:lpstr>
      <vt:lpstr>PowerPoint 簡報</vt:lpstr>
      <vt:lpstr>打入php語法</vt:lpstr>
      <vt:lpstr>列出當前所有項目</vt:lpstr>
      <vt:lpstr>PowerPoint 簡報</vt:lpstr>
      <vt:lpstr>安裝函示庫</vt:lpstr>
      <vt:lpstr>將自己的學號加入效用群組</vt:lpstr>
      <vt:lpstr>輸入自己學號</vt:lpstr>
      <vt:lpstr>進入ntp</vt:lpstr>
      <vt:lpstr>ntp設定</vt:lpstr>
      <vt:lpstr>PowerPoint 簡報</vt:lpstr>
      <vt:lpstr>插入nodemcu後查看ttyUSB0</vt:lpstr>
      <vt:lpstr>將學號權限打開，並檢視群組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Brown Su</cp:lastModifiedBy>
  <cp:revision>56</cp:revision>
  <dcterms:created xsi:type="dcterms:W3CDTF">2020-11-24T03:39:01Z</dcterms:created>
  <dcterms:modified xsi:type="dcterms:W3CDTF">2021-01-06T10:10:04Z</dcterms:modified>
</cp:coreProperties>
</file>