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71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4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5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05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0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7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8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97BD-9C23-4ED0-A8B5-862F19B0F3C3}" type="datetimeFigureOut">
              <a:rPr lang="zh-TW" altLang="en-US" smtClean="0"/>
              <a:t>2021/01/07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6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嵌入式系統</a:t>
            </a:r>
            <a:r>
              <a:rPr lang="zh-TW" altLang="en-US" dirty="0"/>
              <a:t>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TW" altLang="en-US" dirty="0"/>
              <a:t>雲端資料庫實</a:t>
            </a:r>
            <a:r>
              <a:rPr lang="zh-TW" altLang="en-US" dirty="0" smtClean="0"/>
              <a:t>作</a:t>
            </a:r>
            <a:endParaRPr lang="en-US" altLang="zh-TW" dirty="0" smtClean="0"/>
          </a:p>
          <a:p>
            <a:pPr>
              <a:spcBef>
                <a:spcPts val="0"/>
              </a:spcBef>
            </a:pPr>
            <a:r>
              <a:rPr lang="zh-TW" altLang="en-US" dirty="0" smtClean="0"/>
              <a:t>學號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4070E0XX</a:t>
            </a:r>
            <a:endParaRPr lang="en-US" altLang="zh-TW" dirty="0" smtClean="0"/>
          </a:p>
          <a:p>
            <a:pPr>
              <a:spcBef>
                <a:spcPts val="0"/>
              </a:spcBef>
            </a:pPr>
            <a:r>
              <a:rPr lang="zh-TW" altLang="en-US" dirty="0" smtClean="0"/>
              <a:t>姓名：</a:t>
            </a:r>
            <a:r>
              <a:rPr lang="en-US" altLang="zh-TW" dirty="0" smtClean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3979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查詢資料庫內資料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web,SQL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46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ThingSpeak</a:t>
            </a:r>
            <a:r>
              <a:rPr lang="zh-TW" altLang="en-US" dirty="0" smtClean="0"/>
              <a:t>創建資料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 smtClean="0"/>
              <a:t>(</a:t>
            </a:r>
            <a:r>
              <a:rPr lang="zh-TW" altLang="en-US" sz="2800" dirty="0"/>
              <a:t>名稱</a:t>
            </a:r>
            <a:r>
              <a:rPr lang="zh-TW" altLang="en-US" sz="2800" dirty="0" smtClean="0"/>
              <a:t>為自己學號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949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96671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11.</a:t>
            </a:r>
            <a:r>
              <a:rPr lang="zh-TW" altLang="en-US" dirty="0" smtClean="0"/>
              <a:t>將讀取與寫入兩檔案上傳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805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為自己的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01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13.</a:t>
            </a:r>
            <a:r>
              <a:rPr lang="zh-TW" altLang="en-US" dirty="0" smtClean="0"/>
              <a:t>修改權限</a:t>
            </a:r>
            <a:r>
              <a:rPr lang="en-US" altLang="zh-TW" sz="2400" dirty="0"/>
              <a:t>(rpiUpdateThingSpeak_NodeMCU_student.py)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793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14.</a:t>
            </a:r>
            <a:r>
              <a:rPr lang="zh-TW" altLang="en-US" dirty="0" smtClean="0"/>
              <a:t>執行程式</a:t>
            </a:r>
            <a:r>
              <a:rPr lang="en-US" altLang="zh-TW" sz="2400" dirty="0">
                <a:solidFill>
                  <a:prstClr val="black"/>
                </a:solidFill>
              </a:rPr>
              <a:t>(rpiUpdateThingSpeak_NodeMCU_student.py)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84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15.ThingSpeak</a:t>
            </a:r>
            <a:r>
              <a:rPr lang="zh-TW" altLang="en-US" dirty="0" smtClean="0"/>
              <a:t>上數據</a:t>
            </a:r>
            <a:r>
              <a:rPr lang="en-US" altLang="zh-TW" dirty="0" smtClean="0"/>
              <a:t>(</a:t>
            </a:r>
            <a:r>
              <a:rPr lang="zh-TW" altLang="en-US" dirty="0" smtClean="0"/>
              <a:t>至少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8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MySQL(</a:t>
            </a:r>
            <a:r>
              <a:rPr lang="zh-TW" altLang="en-US" dirty="0" smtClean="0"/>
              <a:t>已建置資料庫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00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/>
              <a:t>查看資料表欄位訊息</a:t>
            </a:r>
          </a:p>
        </p:txBody>
      </p:sp>
    </p:spTree>
    <p:extLst>
      <p:ext uri="{BB962C8B-B14F-4D97-AF65-F5344CB8AC3E}">
        <p14:creationId xmlns:p14="http://schemas.microsoft.com/office/powerpoint/2010/main" val="321180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列出根目錄底下</a:t>
            </a:r>
            <a:r>
              <a:rPr lang="en-US" altLang="zh-TW" dirty="0" err="1" smtClean="0"/>
              <a:t>html,php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10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Sensor.html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67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en-US" altLang="zh-TW" dirty="0" err="1" smtClean="0"/>
              <a:t>AddData.php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33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 </a:t>
            </a:r>
            <a:r>
              <a:rPr lang="en-US" altLang="zh-TW" dirty="0" err="1" smtClean="0"/>
              <a:t>show.php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3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輸入測試資料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04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資料送進資料庫成功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48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114</Words>
  <Application>Microsoft Office PowerPoint</Application>
  <PresentationFormat>如螢幕大小 (4:3)</PresentationFormat>
  <Paragraphs>19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Office 佈景主題</vt:lpstr>
      <vt:lpstr>嵌入式系統作業</vt:lpstr>
      <vt:lpstr>1.進入MySQL(已建置資料庫)</vt:lpstr>
      <vt:lpstr>2.查看資料表欄位訊息</vt:lpstr>
      <vt:lpstr>3.列出根目錄底下html,php</vt:lpstr>
      <vt:lpstr>4. Sensor.html</vt:lpstr>
      <vt:lpstr>5. AddData.php</vt:lpstr>
      <vt:lpstr>6. show.php</vt:lpstr>
      <vt:lpstr>7.輸入測試資料</vt:lpstr>
      <vt:lpstr>8.資料送進資料庫成功</vt:lpstr>
      <vt:lpstr>9.查詢資料庫內資料(web,SQL)</vt:lpstr>
      <vt:lpstr>10.在ThingSpeak創建資料 (名稱為自己學號)</vt:lpstr>
      <vt:lpstr>11.將讀取與寫入兩檔案上傳</vt:lpstr>
      <vt:lpstr>12.修改API key為自己的</vt:lpstr>
      <vt:lpstr>13.修改權限(rpiUpdateThingSpeak_NodeMCU_student.py)</vt:lpstr>
      <vt:lpstr>14.執行程式(rpiUpdateThingSpeak_NodeMCU_student.py)</vt:lpstr>
      <vt:lpstr>15.ThingSpeak上數據(至少10筆)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嵌入式系統作業</dc:title>
  <dc:creator>Brown Su</dc:creator>
  <cp:lastModifiedBy>Brown Su</cp:lastModifiedBy>
  <cp:revision>10</cp:revision>
  <dcterms:created xsi:type="dcterms:W3CDTF">2021-01-07T15:40:10Z</dcterms:created>
  <dcterms:modified xsi:type="dcterms:W3CDTF">2021-01-07T15:55:25Z</dcterms:modified>
</cp:coreProperties>
</file>