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6" r:id="rId4"/>
    <p:sldId id="275" r:id="rId5"/>
    <p:sldId id="265" r:id="rId6"/>
    <p:sldId id="261" r:id="rId7"/>
    <p:sldId id="267" r:id="rId8"/>
    <p:sldId id="262" r:id="rId9"/>
    <p:sldId id="269" r:id="rId10"/>
    <p:sldId id="270" r:id="rId11"/>
    <p:sldId id="271" r:id="rId12"/>
    <p:sldId id="273" r:id="rId13"/>
    <p:sldId id="263" r:id="rId14"/>
    <p:sldId id="272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18"/>
    <a:srgbClr val="931E15"/>
    <a:srgbClr val="002A7E"/>
    <a:srgbClr val="031226"/>
    <a:srgbClr val="F2D57E"/>
    <a:srgbClr val="1F788C"/>
    <a:srgbClr val="074973"/>
    <a:srgbClr val="F2A679"/>
    <a:srgbClr val="110066"/>
    <a:srgbClr val="90C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3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4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0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8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5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2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500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A82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071918" y="1969888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A822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A822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4336" y="1918251"/>
            <a:ext cx="2904778" cy="1284317"/>
          </a:xfrm>
          <a:prstGeom prst="rect">
            <a:avLst/>
          </a:prstGeom>
          <a:noFill/>
          <a:ln w="254000">
            <a:solidFill>
              <a:srgbClr val="A822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61297" y="3548223"/>
            <a:ext cx="2944574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2A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</a:t>
            </a:r>
            <a:r>
              <a:rPr lang="zh-TW" altLang="en-US" sz="6600" b="1" dirty="0">
                <a:solidFill>
                  <a:srgbClr val="002A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</a:t>
            </a:r>
          </a:p>
        </p:txBody>
      </p:sp>
      <p:sp>
        <p:nvSpPr>
          <p:cNvPr id="12" name="矩形 11"/>
          <p:cNvSpPr/>
          <p:nvPr/>
        </p:nvSpPr>
        <p:spPr>
          <a:xfrm>
            <a:off x="5183886" y="3745967"/>
            <a:ext cx="3099396" cy="1284317"/>
          </a:xfrm>
          <a:prstGeom prst="rect">
            <a:avLst/>
          </a:prstGeom>
          <a:noFill/>
          <a:ln w="254000">
            <a:solidFill>
              <a:srgbClr val="002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8954723" y="5030284"/>
            <a:ext cx="2724659" cy="1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碗內</a:t>
            </a: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放入牛肉片，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盛上湯，澆上酸奶油，撒上小蔥花即可</a:t>
            </a: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5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紅菜湯意義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zh-TW" altLang="en-US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значимость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</a:t>
            </a: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菜湯意義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2001277" y="1783874"/>
            <a:ext cx="4045160" cy="2471610"/>
          </a:xfrm>
          <a:custGeom>
            <a:avLst/>
            <a:gdLst>
              <a:gd name="connsiteX0" fmla="*/ 1161917 w 4748248"/>
              <a:gd name="connsiteY0" fmla="*/ 40482 h 2901200"/>
              <a:gd name="connsiteX1" fmla="*/ 1433765 w 4748248"/>
              <a:gd name="connsiteY1" fmla="*/ 592417 h 2901200"/>
              <a:gd name="connsiteX2" fmla="*/ 2620014 w 4748248"/>
              <a:gd name="connsiteY2" fmla="*/ 7530 h 2901200"/>
              <a:gd name="connsiteX3" fmla="*/ 4745376 w 4748248"/>
              <a:gd name="connsiteY3" fmla="*/ 1103163 h 2901200"/>
              <a:gd name="connsiteX4" fmla="*/ 2133981 w 4748248"/>
              <a:gd name="connsiteY4" fmla="*/ 2899011 h 2901200"/>
              <a:gd name="connsiteX5" fmla="*/ 16857 w 4748248"/>
              <a:gd name="connsiteY5" fmla="*/ 1440914 h 2901200"/>
              <a:gd name="connsiteX6" fmla="*/ 1161917 w 4748248"/>
              <a:gd name="connsiteY6" fmla="*/ 40482 h 29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248" h="2901200">
                <a:moveTo>
                  <a:pt x="1161917" y="40482"/>
                </a:moveTo>
                <a:cubicBezTo>
                  <a:pt x="1398068" y="-100934"/>
                  <a:pt x="1190749" y="597909"/>
                  <a:pt x="1433765" y="592417"/>
                </a:cubicBezTo>
                <a:cubicBezTo>
                  <a:pt x="1676781" y="586925"/>
                  <a:pt x="2068079" y="-77594"/>
                  <a:pt x="2620014" y="7530"/>
                </a:cubicBezTo>
                <a:cubicBezTo>
                  <a:pt x="3171949" y="92654"/>
                  <a:pt x="4826381" y="621250"/>
                  <a:pt x="4745376" y="1103163"/>
                </a:cubicBezTo>
                <a:cubicBezTo>
                  <a:pt x="4664371" y="1585076"/>
                  <a:pt x="2922068" y="2842719"/>
                  <a:pt x="2133981" y="2899011"/>
                </a:cubicBezTo>
                <a:cubicBezTo>
                  <a:pt x="1345894" y="2955303"/>
                  <a:pt x="180241" y="1911844"/>
                  <a:pt x="16857" y="1440914"/>
                </a:cubicBezTo>
                <a:cubicBezTo>
                  <a:pt x="-146527" y="969984"/>
                  <a:pt x="925766" y="181898"/>
                  <a:pt x="1161917" y="4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追悼亡者的酬客宴</a:t>
            </a:r>
          </a:p>
        </p:txBody>
      </p:sp>
      <p:sp>
        <p:nvSpPr>
          <p:cNvPr id="17" name="手繪多邊形 16"/>
          <p:cNvSpPr/>
          <p:nvPr/>
        </p:nvSpPr>
        <p:spPr>
          <a:xfrm>
            <a:off x="6783477" y="3621238"/>
            <a:ext cx="4045160" cy="2471610"/>
          </a:xfrm>
          <a:custGeom>
            <a:avLst/>
            <a:gdLst>
              <a:gd name="connsiteX0" fmla="*/ 1161917 w 4748248"/>
              <a:gd name="connsiteY0" fmla="*/ 40482 h 2901200"/>
              <a:gd name="connsiteX1" fmla="*/ 1433765 w 4748248"/>
              <a:gd name="connsiteY1" fmla="*/ 592417 h 2901200"/>
              <a:gd name="connsiteX2" fmla="*/ 2620014 w 4748248"/>
              <a:gd name="connsiteY2" fmla="*/ 7530 h 2901200"/>
              <a:gd name="connsiteX3" fmla="*/ 4745376 w 4748248"/>
              <a:gd name="connsiteY3" fmla="*/ 1103163 h 2901200"/>
              <a:gd name="connsiteX4" fmla="*/ 2133981 w 4748248"/>
              <a:gd name="connsiteY4" fmla="*/ 2899011 h 2901200"/>
              <a:gd name="connsiteX5" fmla="*/ 16857 w 4748248"/>
              <a:gd name="connsiteY5" fmla="*/ 1440914 h 2901200"/>
              <a:gd name="connsiteX6" fmla="*/ 1161917 w 4748248"/>
              <a:gd name="connsiteY6" fmla="*/ 40482 h 29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248" h="2901200">
                <a:moveTo>
                  <a:pt x="1161917" y="40482"/>
                </a:moveTo>
                <a:cubicBezTo>
                  <a:pt x="1398068" y="-100934"/>
                  <a:pt x="1190749" y="597909"/>
                  <a:pt x="1433765" y="592417"/>
                </a:cubicBezTo>
                <a:cubicBezTo>
                  <a:pt x="1676781" y="586925"/>
                  <a:pt x="2068079" y="-77594"/>
                  <a:pt x="2620014" y="7530"/>
                </a:cubicBezTo>
                <a:cubicBezTo>
                  <a:pt x="3171949" y="92654"/>
                  <a:pt x="4826381" y="621250"/>
                  <a:pt x="4745376" y="1103163"/>
                </a:cubicBezTo>
                <a:cubicBezTo>
                  <a:pt x="4664371" y="1585076"/>
                  <a:pt x="2922068" y="2842719"/>
                  <a:pt x="2133981" y="2899011"/>
                </a:cubicBezTo>
                <a:cubicBezTo>
                  <a:pt x="1345894" y="2955303"/>
                  <a:pt x="180241" y="1911844"/>
                  <a:pt x="16857" y="1440914"/>
                </a:cubicBezTo>
                <a:cubicBezTo>
                  <a:pt x="-146527" y="969984"/>
                  <a:pt x="925766" y="181898"/>
                  <a:pt x="1161917" y="4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</a:t>
            </a:r>
            <a:r>
              <a:rPr lang="zh-TW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隨著紅菜湯的蒸氣直達天堂</a:t>
            </a: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458306"/>
            <a:ext cx="6034652" cy="339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6619539" y="3883929"/>
            <a:ext cx="5029203" cy="2446970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溫潤爽口</a:t>
            </a:r>
            <a:endParaRPr lang="en-US" altLang="zh-TW" sz="60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是我的代名</a:t>
            </a:r>
            <a:r>
              <a:rPr lang="zh-TW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詞</a:t>
            </a:r>
            <a:endParaRPr lang="zh-TW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5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使用色卡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1715" t="23934" r="22301" b="39910"/>
          <a:stretch/>
        </p:blipFill>
        <p:spPr>
          <a:xfrm>
            <a:off x="1991498" y="2491639"/>
            <a:ext cx="8359332" cy="2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949564" y="491579"/>
            <a:ext cx="4912898" cy="3993249"/>
            <a:chOff x="566289" y="528875"/>
            <a:chExt cx="4674519" cy="38025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621EEAD-C4EC-4E8E-876B-8ADBB6181B0F}"/>
                </a:ext>
              </a:extLst>
            </p:cNvPr>
            <p:cNvGrpSpPr/>
            <p:nvPr/>
          </p:nvGrpSpPr>
          <p:grpSpPr>
            <a:xfrm>
              <a:off x="566289" y="528875"/>
              <a:ext cx="4590696" cy="3802540"/>
              <a:chOff x="6058677" y="493278"/>
              <a:chExt cx="4590696" cy="3802540"/>
            </a:xfrm>
          </p:grpSpPr>
          <p:sp>
            <p:nvSpPr>
              <p:cNvPr id="22" name="矩形: 圓角 22">
                <a:extLst>
                  <a:ext uri="{FF2B5EF4-FFF2-40B4-BE49-F238E27FC236}">
                    <a16:creationId xmlns:a16="http://schemas.microsoft.com/office/drawing/2014/main" id="{3F0FABE3-4266-4EAE-9C73-69FE7D370C9C}"/>
                  </a:ext>
                </a:extLst>
              </p:cNvPr>
              <p:cNvSpPr/>
              <p:nvPr/>
            </p:nvSpPr>
            <p:spPr>
              <a:xfrm>
                <a:off x="6728934" y="493278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矩形: 圓角 23">
                <a:extLst>
                  <a:ext uri="{FF2B5EF4-FFF2-40B4-BE49-F238E27FC236}">
                    <a16:creationId xmlns:a16="http://schemas.microsoft.com/office/drawing/2014/main" id="{21ADC2D4-E142-40FE-BAD3-DE6181AD0F36}"/>
                  </a:ext>
                </a:extLst>
              </p:cNvPr>
              <p:cNvSpPr/>
              <p:nvPr/>
            </p:nvSpPr>
            <p:spPr>
              <a:xfrm>
                <a:off x="7042128" y="2550993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矩形: 圓角 24">
                <a:extLst>
                  <a:ext uri="{FF2B5EF4-FFF2-40B4-BE49-F238E27FC236}">
                    <a16:creationId xmlns:a16="http://schemas.microsoft.com/office/drawing/2014/main" id="{40EE2DFD-DDD6-495C-BC26-F94CD60A7DDB}"/>
                  </a:ext>
                </a:extLst>
              </p:cNvPr>
              <p:cNvSpPr/>
              <p:nvPr/>
            </p:nvSpPr>
            <p:spPr>
              <a:xfrm>
                <a:off x="6058677" y="1530532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矩形: 圓角 25">
                <a:extLst>
                  <a:ext uri="{FF2B5EF4-FFF2-40B4-BE49-F238E27FC236}">
                    <a16:creationId xmlns:a16="http://schemas.microsoft.com/office/drawing/2014/main" id="{E5DD3876-C96C-4BF6-9BE2-9176AFAE9BBC}"/>
                  </a:ext>
                </a:extLst>
              </p:cNvPr>
              <p:cNvSpPr/>
              <p:nvPr/>
            </p:nvSpPr>
            <p:spPr>
              <a:xfrm>
                <a:off x="7287118" y="898542"/>
                <a:ext cx="3362255" cy="2225871"/>
              </a:xfrm>
              <a:prstGeom prst="roundRect">
                <a:avLst/>
              </a:prstGeom>
              <a:solidFill>
                <a:schemeClr val="bg1"/>
              </a:solidFill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23353" b="46945"/>
            <a:stretch/>
          </p:blipFill>
          <p:spPr>
            <a:xfrm>
              <a:off x="1685976" y="934139"/>
              <a:ext cx="3554832" cy="1820607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1906560" y="2586590"/>
              <a:ext cx="1632995" cy="498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8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sz="20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010012" y="310504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405072" y="244292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010012" y="4566541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6376872" y="3867756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976762" y="5841746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8371822" y="5179623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紅菜湯意義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26898"/>
              </p:ext>
            </p:extLst>
          </p:nvPr>
        </p:nvGraphicFramePr>
        <p:xfrm>
          <a:off x="0" y="-14659"/>
          <a:ext cx="12192000" cy="687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89887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6618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9602190"/>
                    </a:ext>
                  </a:extLst>
                </a:gridCol>
              </a:tblGrid>
              <a:tr h="22908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713288"/>
                  </a:ext>
                </a:extLst>
              </a:tr>
              <a:tr h="22908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24906"/>
                  </a:ext>
                </a:extLst>
              </a:tr>
              <a:tr h="22908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00300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66735" y="506173"/>
            <a:ext cx="4906174" cy="5027484"/>
            <a:chOff x="366735" y="506173"/>
            <a:chExt cx="4906174" cy="5027484"/>
          </a:xfrm>
        </p:grpSpPr>
        <p:sp>
          <p:nvSpPr>
            <p:cNvPr id="22" name="矩形: 圓角 22">
              <a:extLst>
                <a:ext uri="{FF2B5EF4-FFF2-40B4-BE49-F238E27FC236}">
                  <a16:creationId xmlns:a16="http://schemas.microsoft.com/office/drawing/2014/main" id="{3F0FABE3-4266-4EAE-9C73-69FE7D370C9C}"/>
                </a:ext>
              </a:extLst>
            </p:cNvPr>
            <p:cNvSpPr/>
            <p:nvPr/>
          </p:nvSpPr>
          <p:spPr>
            <a:xfrm>
              <a:off x="1041095" y="506173"/>
              <a:ext cx="1833803" cy="1832333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: 圓角 23">
              <a:extLst>
                <a:ext uri="{FF2B5EF4-FFF2-40B4-BE49-F238E27FC236}">
                  <a16:creationId xmlns:a16="http://schemas.microsoft.com/office/drawing/2014/main" id="{21ADC2D4-E142-40FE-BAD3-DE6181AD0F36}"/>
                </a:ext>
              </a:extLst>
            </p:cNvPr>
            <p:cNvSpPr/>
            <p:nvPr/>
          </p:nvSpPr>
          <p:spPr>
            <a:xfrm>
              <a:off x="3439106" y="3701324"/>
              <a:ext cx="1833803" cy="1832333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圓角 24">
              <a:extLst>
                <a:ext uri="{FF2B5EF4-FFF2-40B4-BE49-F238E27FC236}">
                  <a16:creationId xmlns:a16="http://schemas.microsoft.com/office/drawing/2014/main" id="{40EE2DFD-DDD6-495C-BC26-F94CD60A7DDB}"/>
                </a:ext>
              </a:extLst>
            </p:cNvPr>
            <p:cNvSpPr/>
            <p:nvPr/>
          </p:nvSpPr>
          <p:spPr>
            <a:xfrm>
              <a:off x="366735" y="1488910"/>
              <a:ext cx="1833803" cy="1832333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矩形: 圓角 25">
              <a:extLst>
                <a:ext uri="{FF2B5EF4-FFF2-40B4-BE49-F238E27FC236}">
                  <a16:creationId xmlns:a16="http://schemas.microsoft.com/office/drawing/2014/main" id="{E5DD3876-C96C-4BF6-9BE2-9176AFAE9BBC}"/>
                </a:ext>
              </a:extLst>
            </p:cNvPr>
            <p:cNvSpPr/>
            <p:nvPr/>
          </p:nvSpPr>
          <p:spPr>
            <a:xfrm>
              <a:off x="857540" y="1002188"/>
              <a:ext cx="4214302" cy="3983869"/>
            </a:xfrm>
            <a:prstGeom prst="roundRect">
              <a:avLst/>
            </a:prstGeom>
            <a:solidFill>
              <a:schemeClr val="bg1"/>
            </a:solidFill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50575" b="46945"/>
            <a:stretch/>
          </p:blipFill>
          <p:spPr>
            <a:xfrm>
              <a:off x="476886" y="641857"/>
              <a:ext cx="2962220" cy="3011895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2106556" y="4518959"/>
              <a:ext cx="17162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8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sz="2000" dirty="0"/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5" t="25477" r="23353" b="46945"/>
            <a:stretch/>
          </p:blipFill>
          <p:spPr>
            <a:xfrm>
              <a:off x="2891381" y="2798303"/>
              <a:ext cx="2013071" cy="1982266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5884355" y="1864056"/>
            <a:ext cx="5926973" cy="299259"/>
            <a:chOff x="5203767" y="1305023"/>
            <a:chExt cx="5926973" cy="299259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等腰三角形 33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6562843" y="740092"/>
            <a:ext cx="4536745" cy="12744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66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929382" y="2741923"/>
            <a:ext cx="5953687" cy="1340987"/>
            <a:chOff x="5986110" y="2248050"/>
            <a:chExt cx="5953687" cy="1340987"/>
          </a:xfrm>
        </p:grpSpPr>
        <p:grpSp>
          <p:nvGrpSpPr>
            <p:cNvPr id="45" name="群組 44"/>
            <p:cNvGrpSpPr/>
            <p:nvPr/>
          </p:nvGrpSpPr>
          <p:grpSpPr>
            <a:xfrm>
              <a:off x="5986110" y="3289778"/>
              <a:ext cx="5953687" cy="299259"/>
              <a:chOff x="5221389" y="3638769"/>
              <a:chExt cx="5953687" cy="299259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5281353" y="3904776"/>
                <a:ext cx="5893723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等腰三角形 46"/>
              <p:cNvSpPr/>
              <p:nvPr/>
            </p:nvSpPr>
            <p:spPr>
              <a:xfrm>
                <a:off x="5221389" y="3638769"/>
                <a:ext cx="413643" cy="2992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5" name="標題 1"/>
            <p:cNvSpPr txBox="1">
              <a:spLocks/>
            </p:cNvSpPr>
            <p:nvPr/>
          </p:nvSpPr>
          <p:spPr>
            <a:xfrm>
              <a:off x="6664598" y="2248050"/>
              <a:ext cx="4536745" cy="12744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6600" b="1" dirty="0" smtClean="0">
                  <a:solidFill>
                    <a:srgbClr val="F2D5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紅菜湯</a:t>
              </a:r>
              <a:r>
                <a:rPr lang="zh-TW" altLang="en-US" sz="6600" b="1" dirty="0">
                  <a:solidFill>
                    <a:srgbClr val="F2D5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作法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917605" y="4878918"/>
            <a:ext cx="5926973" cy="1439034"/>
            <a:chOff x="5917605" y="4878918"/>
            <a:chExt cx="5926973" cy="1439034"/>
          </a:xfrm>
        </p:grpSpPr>
        <p:grpSp>
          <p:nvGrpSpPr>
            <p:cNvPr id="52" name="群組 51"/>
            <p:cNvGrpSpPr/>
            <p:nvPr/>
          </p:nvGrpSpPr>
          <p:grpSpPr>
            <a:xfrm>
              <a:off x="5917605" y="6018693"/>
              <a:ext cx="5926973" cy="299259"/>
              <a:chOff x="5135262" y="2000314"/>
              <a:chExt cx="5926973" cy="299259"/>
            </a:xfrm>
          </p:grpSpPr>
          <p:cxnSp>
            <p:nvCxnSpPr>
              <p:cNvPr id="53" name="直線接點 52"/>
              <p:cNvCxnSpPr/>
              <p:nvPr/>
            </p:nvCxnSpPr>
            <p:spPr>
              <a:xfrm>
                <a:off x="5135262" y="2269732"/>
                <a:ext cx="5893723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等腰三角形 53"/>
              <p:cNvSpPr/>
              <p:nvPr/>
            </p:nvSpPr>
            <p:spPr>
              <a:xfrm>
                <a:off x="10648592" y="2000314"/>
                <a:ext cx="413643" cy="2992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6" name="標題 1"/>
            <p:cNvSpPr txBox="1">
              <a:spLocks/>
            </p:cNvSpPr>
            <p:nvPr/>
          </p:nvSpPr>
          <p:spPr>
            <a:xfrm>
              <a:off x="6615273" y="4878918"/>
              <a:ext cx="4536745" cy="12744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6600" b="1" dirty="0" smtClean="0">
                  <a:solidFill>
                    <a:srgbClr val="F2D5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紅菜湯意義</a:t>
              </a:r>
              <a:endParaRPr lang="zh-TW" altLang="en-US" sz="66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9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en-US" altLang="zh-TW" sz="6000" b="1" dirty="0" smtClean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en-US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Вступление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01983" y="1783874"/>
            <a:ext cx="2534774" cy="1751969"/>
            <a:chOff x="1089875" y="1729946"/>
            <a:chExt cx="2534774" cy="1751969"/>
          </a:xfrm>
        </p:grpSpPr>
        <p:sp>
          <p:nvSpPr>
            <p:cNvPr id="3" name="六邊形 2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來源自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烏克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蘭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868578" y="3872166"/>
            <a:ext cx="2534774" cy="1751969"/>
            <a:chOff x="1089875" y="1729946"/>
            <a:chExt cx="2534774" cy="1751969"/>
          </a:xfrm>
        </p:grpSpPr>
        <p:sp>
          <p:nvSpPr>
            <p:cNvPr id="13" name="六邊形 12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甜菜根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為主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食</a:t>
              </a: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28934" y="1867643"/>
            <a:ext cx="2534774" cy="1751969"/>
            <a:chOff x="1089875" y="1729946"/>
            <a:chExt cx="2534774" cy="1751969"/>
          </a:xfrm>
        </p:grpSpPr>
        <p:sp>
          <p:nvSpPr>
            <p:cNvPr id="16" name="六邊形 15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顏色呈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暗紅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色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601215" y="3872166"/>
            <a:ext cx="2534774" cy="1751969"/>
            <a:chOff x="1089875" y="1729946"/>
            <a:chExt cx="2534774" cy="1751969"/>
          </a:xfrm>
        </p:grpSpPr>
        <p:sp>
          <p:nvSpPr>
            <p:cNvPr id="19" name="六邊形 18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依喜好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加酸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奶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en-US" altLang="zh-TW" sz="6000" b="1" dirty="0" smtClean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zh-TW" altLang="en-US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упражняться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將紅菜頭、蔥頭、胡蘿蔔切絲，加鹽、糖、醋精醃</a:t>
            </a:r>
            <a:r>
              <a:rPr lang="en-US" altLang="zh-TW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小時，放上牛油、香味、胡椒粒、乾辣椒燜到六成熟，放上番茄醬燜至油呈紅色，放圓白菜和牛肉湯煮沸。</a:t>
            </a: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油炒麵調劑濃度，加鹽、糖、醋精，再放上西紅柿塊和大蒜末。</a:t>
            </a:r>
          </a:p>
        </p:txBody>
      </p:sp>
    </p:spTree>
    <p:extLst>
      <p:ext uri="{BB962C8B-B14F-4D97-AF65-F5344CB8AC3E}">
        <p14:creationId xmlns:p14="http://schemas.microsoft.com/office/powerpoint/2010/main" val="14628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牛肉切片，火腿切片，小泥腸半根切片用牛肉湯煨制。</a:t>
            </a:r>
          </a:p>
        </p:txBody>
      </p:sp>
    </p:spTree>
    <p:extLst>
      <p:ext uri="{BB962C8B-B14F-4D97-AF65-F5344CB8AC3E}">
        <p14:creationId xmlns:p14="http://schemas.microsoft.com/office/powerpoint/2010/main" val="22846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223</Words>
  <Application>Microsoft Office PowerPoint</Application>
  <PresentationFormat>寬螢幕</PresentationFormat>
  <Paragraphs>46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YaHei</vt:lpstr>
      <vt:lpstr>新細明體</vt:lpstr>
      <vt:lpstr>Arial</vt:lpstr>
      <vt:lpstr>Calibri</vt:lpstr>
      <vt:lpstr>Calibri Light</vt:lpstr>
      <vt:lpstr>Office 佈景主題</vt:lpstr>
      <vt:lpstr>Office Theme</vt:lpstr>
      <vt:lpstr>PowerPoint 簡報</vt:lpstr>
      <vt:lpstr>紅菜湯簡介</vt:lpstr>
      <vt:lpstr>紅菜湯簡介</vt:lpstr>
      <vt:lpstr>PowerPoint 簡報</vt:lpstr>
      <vt:lpstr>紅菜湯簡介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紅菜湯意義</vt:lpstr>
      <vt:lpstr>PowerPoint 簡報</vt:lpstr>
      <vt:lpstr>使用色卡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136</cp:revision>
  <dcterms:created xsi:type="dcterms:W3CDTF">2021-03-16T05:57:30Z</dcterms:created>
  <dcterms:modified xsi:type="dcterms:W3CDTF">2021-05-04T05:59:46Z</dcterms:modified>
</cp:coreProperties>
</file>