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31"/>
  </p:notesMasterIdLst>
  <p:sldIdLst>
    <p:sldId id="256" r:id="rId2"/>
    <p:sldId id="257" r:id="rId3"/>
    <p:sldId id="276" r:id="rId4"/>
    <p:sldId id="287" r:id="rId5"/>
    <p:sldId id="300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88" r:id="rId16"/>
    <p:sldId id="302" r:id="rId17"/>
    <p:sldId id="303" r:id="rId18"/>
    <p:sldId id="277" r:id="rId19"/>
    <p:sldId id="304" r:id="rId20"/>
    <p:sldId id="305" r:id="rId21"/>
    <p:sldId id="306" r:id="rId22"/>
    <p:sldId id="307" r:id="rId23"/>
    <p:sldId id="289" r:id="rId24"/>
    <p:sldId id="285" r:id="rId25"/>
    <p:sldId id="309" r:id="rId26"/>
    <p:sldId id="284" r:id="rId27"/>
    <p:sldId id="308" r:id="rId28"/>
    <p:sldId id="310" r:id="rId29"/>
    <p:sldId id="279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>
      <p:cViewPr varScale="1">
        <p:scale>
          <a:sx n="79" d="100"/>
          <a:sy n="79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0850B-5A4C-4473-8090-E61FBEFA8C1F}" type="datetimeFigureOut">
              <a:rPr lang="zh-TW" altLang="en-US" smtClean="0"/>
              <a:pPr/>
              <a:t>2021/01/04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F106-B0CC-4943-9037-60384DD884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99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24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8945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77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84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02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15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6031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0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23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1449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DF247-4500-4DD3-91B1-4A257BC51D9B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54BC8-C456-46E1-809B-577CD0B537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A80BA-9ED1-4E8E-8016-787C3E22019F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5355-03C4-4B1D-AF1C-9C92E3097E7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78BBA-2DAA-4BF1-9E6C-C24BDD96B239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7765-2F7B-4C85-9CD8-7014B75F24B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A2056-FC76-4A22-BB3B-1DF507EF9476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5AFDF-6593-408E-8896-FE15C04F3D5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6F7E6-AEB5-4430-9DE6-899B1B54ED17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9BDFD-54A4-43C3-ACD5-044A093C353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3E513-B4B0-4110-BB91-DD4BD8423AE9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B19CB-956B-44B8-9E61-F8B168C0651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97F4A-F596-4565-A4C0-011221103C7F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E295-8236-4D7F-ABA7-18AE4BCB5D5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42D19-B161-4872-B8AB-090A32C6959D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31AE5-D30B-46EC-AD57-C26AC14BF5C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69E6F-6CD1-44DD-B777-C9751AD7B653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EB54D-5F31-4A03-ABF9-AAD9FE7704C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110A0-8CF7-42B2-AB7D-A194EB5CFDFC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35DE-34A5-40CC-9280-E0B39EA64FB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F9B0C-4317-4177-8EE9-6B07172F9EB0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5BE8016-8BC2-40A8-8E4A-1F2E799C5FB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EB13F85-6192-4B51-A74F-48F583A4253F}" type="datetimeFigureOut">
              <a:rPr lang="zh-TW" altLang="en-US" smtClean="0"/>
              <a:pPr>
                <a:defRPr/>
              </a:pPr>
              <a:t>2021/01/04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87FC8A-BBD5-4425-B031-2F00FCB8B45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400" b="1" dirty="0"/>
              <a:t>單位設備使用管理系統系統 </a:t>
            </a:r>
            <a:r>
              <a:rPr lang="en-US" altLang="zh-TW" sz="4400" b="1" dirty="0" smtClean="0"/>
              <a:t>(188)</a:t>
            </a:r>
            <a:endParaRPr lang="zh-TW" altLang="en-US" sz="44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4077072"/>
            <a:ext cx="6172200" cy="20882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任課老師：張慶寶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組　　員：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4070E021 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蘇宇祥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1527175" indent="0">
              <a:lnSpc>
                <a:spcPct val="80000"/>
              </a:lnSpc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4070E017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李勝安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marL="1527175" indent="0">
              <a:lnSpc>
                <a:spcPct val="80000"/>
              </a:lnSpc>
              <a:buNone/>
            </a:pP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4070E022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沈明楷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23528" y="927652"/>
            <a:ext cx="8568952" cy="1493236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600"/>
              </a:spcBef>
              <a:defRPr/>
            </a:pPr>
            <a:r>
              <a:rPr lang="zh-TW" altLang="en-US" sz="3200" dirty="0" smtClean="0"/>
              <a:t>崑山科技大學資訊工程系 </a:t>
            </a:r>
            <a:r>
              <a:rPr lang="en-US" altLang="zh-TW" sz="3200" dirty="0" smtClean="0"/>
              <a:t>109</a:t>
            </a:r>
            <a:r>
              <a:rPr lang="zh-TW" altLang="en-US" sz="3200" dirty="0" smtClean="0"/>
              <a:t>學年度 第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學期</a:t>
            </a:r>
            <a:endParaRPr lang="en-US" altLang="zh-TW" sz="3200" dirty="0" smtClean="0"/>
          </a:p>
          <a:p>
            <a:pPr algn="ctr">
              <a:spcBef>
                <a:spcPts val="600"/>
              </a:spcBef>
              <a:defRPr/>
            </a:pPr>
            <a:r>
              <a:rPr lang="zh-TW" altLang="en-US" sz="3200" dirty="0" smtClean="0"/>
              <a:t>軟體工程 </a:t>
            </a:r>
            <a:r>
              <a:rPr lang="zh-TW" altLang="en-US" sz="2800" dirty="0" smtClean="0"/>
              <a:t>期末報告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688" y="1556792"/>
            <a:ext cx="8229600" cy="5040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3-2.</a:t>
            </a:r>
            <a:r>
              <a:rPr lang="zh-TW" altLang="en-US" sz="4000" dirty="0"/>
              <a:t>員工基本資料管理系統</a:t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713013" y="4221088"/>
            <a:ext cx="641905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員工基本資料的資料庫有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員工編號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員工姓名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年齡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生日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電話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跟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居住地址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A50EA5-1377-477F-BD87-AA204BAB6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79"/>
          <a:stretch/>
        </p:blipFill>
        <p:spPr>
          <a:xfrm>
            <a:off x="690165" y="2424264"/>
            <a:ext cx="5953125" cy="12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7139136" cy="127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使用者可透過員工基本資料來進行增、修、刪、查來調整所需要的資料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A939C3-786C-4FBB-89B9-5552393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1" r="59450" b="36789"/>
          <a:stretch/>
        </p:blipFill>
        <p:spPr>
          <a:xfrm>
            <a:off x="3795434" y="3212976"/>
            <a:ext cx="5333302" cy="352149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2617EC3-0B58-4411-B049-570BA72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12" y="1683452"/>
            <a:ext cx="8229600" cy="5040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3-3.</a:t>
            </a:r>
            <a:r>
              <a:rPr lang="zh-TW" altLang="en-US" sz="4000" dirty="0"/>
              <a:t>員工基本資料</a:t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638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C0A3A-C949-4EE0-BC48-20089F7F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857500"/>
            <a:ext cx="8229600" cy="1143000"/>
          </a:xfrm>
        </p:spPr>
        <p:txBody>
          <a:bodyPr/>
          <a:lstStyle/>
          <a:p>
            <a:r>
              <a:rPr lang="zh-TW" altLang="en-US" dirty="0"/>
              <a:t>設備資料庫維護系統</a:t>
            </a:r>
          </a:p>
        </p:txBody>
      </p:sp>
    </p:spTree>
    <p:extLst>
      <p:ext uri="{BB962C8B-B14F-4D97-AF65-F5344CB8AC3E}">
        <p14:creationId xmlns:p14="http://schemas.microsoft.com/office/powerpoint/2010/main" val="145483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008" y="1957224"/>
            <a:ext cx="8229600" cy="21602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3-4.</a:t>
            </a:r>
            <a:r>
              <a:rPr lang="zh-TW" altLang="en-US" sz="4000" dirty="0"/>
              <a:t>設備資料庫維護</a:t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641905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設備資料庫有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設備編號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設備名稱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分類類別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設備型號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登入日期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備註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7678A-44CF-427E-B74C-3DAB2E12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5013176"/>
            <a:ext cx="78676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7499176" cy="307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使用者可透過設備管理系統新增設備項目、修改、刪除、查詢獲得設備資料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3-5.</a:t>
            </a:r>
            <a:r>
              <a:rPr lang="zh-TW" altLang="en-US" sz="4000" dirty="0"/>
              <a:t>設備資料庫維護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2909DD-E0D0-4FF2-A2DF-3B3F344A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2" r="52638" b="38256"/>
          <a:stretch/>
        </p:blipFill>
        <p:spPr>
          <a:xfrm>
            <a:off x="3779912" y="3962817"/>
            <a:ext cx="5249482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 實作</a:t>
            </a:r>
            <a:r>
              <a:rPr lang="zh-TW" altLang="en-US" sz="4000" dirty="0" smtClean="0"/>
              <a:t>功能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設備管理子系統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39944" cy="5400600"/>
          </a:xfrm>
        </p:spPr>
        <p:txBody>
          <a:bodyPr>
            <a:normAutofit fontScale="85000" lnSpcReduction="10000"/>
          </a:bodyPr>
          <a:lstStyle/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登入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EQR_3LG(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登入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LG_01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登入初始畫面與輸入管理員帳號密碼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設備管理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設備管理畫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主功能介面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設備添購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EQR_3B(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設備添購系統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AD_02_012(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設備添購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設備履歷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EQR_3D(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設備履歷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989648" lvl="1" indent="-514350">
              <a:lnSpc>
                <a:spcPts val="3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AD_02_014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設備履歷查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82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65388"/>
            <a:ext cx="8676456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3.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系統的資料庫</a:t>
            </a:r>
            <a:r>
              <a:rPr lang="en-US" altLang="zh-TW" sz="4000" dirty="0"/>
              <a:t>ERD(</a:t>
            </a:r>
            <a:r>
              <a:rPr lang="zh-TW" altLang="en-US" sz="4000" dirty="0" smtClean="0"/>
              <a:t>設備管理子系統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46377"/>
          <a:stretch/>
        </p:blipFill>
        <p:spPr>
          <a:xfrm>
            <a:off x="179512" y="1577624"/>
            <a:ext cx="3197227" cy="527349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203848" y="1736404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1628800"/>
            <a:ext cx="4176464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設備管理員帳號密碼，輸入後才可使用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203848" y="305631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72000" y="2547956"/>
            <a:ext cx="4176464" cy="1454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設備管理員若要添購設備會進到設備添購系統內填寫後，資料表儲存添購資訊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376739" y="465551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6536" y="4259474"/>
            <a:ext cx="4176464" cy="1113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設備租借系統填寫後資料會進到此資料表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376739" y="609806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628551" y="5591136"/>
            <a:ext cx="4176464" cy="1113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設備報修系統填寫後，會將報修資訊進到此資料表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30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65388"/>
            <a:ext cx="8676456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3.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系統的資料庫</a:t>
            </a:r>
            <a:r>
              <a:rPr lang="en-US" altLang="zh-TW" sz="4000" dirty="0"/>
              <a:t>ERD(</a:t>
            </a:r>
            <a:r>
              <a:rPr lang="zh-TW" altLang="en-US" sz="4000" dirty="0" smtClean="0"/>
              <a:t>設備管理子系統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832007" y="359098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04048" y="2670958"/>
            <a:ext cx="3980711" cy="212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此為設備履歷，設備管理員可以查看設備所有相關資訊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82" y="2492896"/>
            <a:ext cx="3400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登入畫面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登入初始畫面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56" y="2276872"/>
            <a:ext cx="627697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設備管理員登入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輸入管理員帳密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06" y="2204864"/>
            <a:ext cx="60864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系統資料庫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ERD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實作功能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設備系統維護子系統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(4070E022)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設備管理子系統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(4070E021)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設備租借子系統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(4070E017)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設備管理主功能介面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主</a:t>
            </a:r>
            <a:r>
              <a:rPr lang="zh-TW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畫面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91" y="2276872"/>
            <a:ext cx="3473506" cy="44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設備添購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填寫完送出即到資料表存取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9" y="2420888"/>
            <a:ext cx="4419600" cy="32670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717129"/>
            <a:ext cx="8833892" cy="10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692696"/>
            <a:ext cx="8229600" cy="1368152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>
                <a:latin typeface="Times New Roman" panose="02020603050405020304" pitchFamily="18" charset="0"/>
              </a:rPr>
              <a:t>3.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 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設備</a:t>
            </a:r>
            <a:r>
              <a:rPr lang="zh-TW" altLang="en-US" sz="4000" dirty="0">
                <a:latin typeface="Times New Roman" panose="02020603050405020304" pitchFamily="18" charset="0"/>
              </a:rPr>
              <a:t>管理</a:t>
            </a:r>
            <a:r>
              <a:rPr lang="zh-TW" altLang="en-US" sz="4000" dirty="0" smtClean="0">
                <a:latin typeface="Times New Roman" panose="02020603050405020304" pitchFamily="18" charset="0"/>
              </a:rPr>
              <a:t>子系統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4000" dirty="0" smtClean="0">
                <a:latin typeface="Times New Roman" panose="02020603050405020304" pitchFamily="18" charset="0"/>
              </a:rPr>
              <a:t>4070E021)</a:t>
            </a:r>
          </a:p>
          <a:p>
            <a:pPr>
              <a:defRPr/>
            </a:pPr>
            <a:r>
              <a:rPr lang="en-US" altLang="zh-TW" sz="4000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設備添購</a:t>
            </a:r>
            <a:r>
              <a:rPr lang="en-US" altLang="zh-TW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利用產編查詢設備</a:t>
            </a:r>
            <a:endParaRPr lang="zh-TW" altLang="en-US" sz="4000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76460"/>
          <a:stretch/>
        </p:blipFill>
        <p:spPr>
          <a:xfrm>
            <a:off x="467544" y="2276872"/>
            <a:ext cx="3139108" cy="2505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7259" t="43118" r="-1518" b="2874"/>
          <a:stretch/>
        </p:blipFill>
        <p:spPr>
          <a:xfrm>
            <a:off x="556875" y="4005064"/>
            <a:ext cx="8568952" cy="13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 實作</a:t>
            </a:r>
            <a:r>
              <a:rPr lang="zh-TW" altLang="en-US" sz="4000" dirty="0" smtClean="0"/>
              <a:t>功能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設備租借子系統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4301832"/>
          </a:xfrm>
        </p:spPr>
        <p:txBody>
          <a:bodyPr>
            <a:normAutofit/>
          </a:bodyPr>
          <a:lstStyle/>
          <a:p>
            <a:pPr marL="623888" indent="-51435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基本資料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查看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設備系統維護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基本資料修改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EQR_2A(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基本資料查看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EQR_2B(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基本資料修改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資料庫維護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989648" lvl="1" indent="-514350"/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EQR_2D(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設備資料庫新增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25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6419056" cy="1709544"/>
          </a:xfrm>
        </p:spPr>
        <p:txBody>
          <a:bodyPr>
            <a:normAutofit/>
          </a:bodyPr>
          <a:lstStyle/>
          <a:p>
            <a:pPr marL="623888" indent="-514350"/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equipment_rental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是設備租借與歸還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equipment name query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是查詢設備狀態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59198" b="64785"/>
          <a:stretch/>
        </p:blipFill>
        <p:spPr>
          <a:xfrm>
            <a:off x="4716016" y="3212976"/>
            <a:ext cx="4225126" cy="3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主功能介面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65846"/>
            <a:ext cx="4572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設備租借，透過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跟員工工號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71286"/>
            <a:ext cx="5362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設備歸還，借用後歸還使用此系統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867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917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設備查詢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</a:t>
            </a:r>
            <a:r>
              <a:rPr lang="en-US" altLang="zh-TW" sz="4000" dirty="0" smtClean="0"/>
              <a:t>.</a:t>
            </a:r>
            <a:r>
              <a:rPr lang="zh-TW" altLang="en-US" sz="4000" dirty="0"/>
              <a:t>設備租借子系統</a:t>
            </a:r>
            <a:r>
              <a:rPr lang="en-US" altLang="zh-TW" sz="4000" dirty="0" smtClean="0"/>
              <a:t>(4070E017)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09" y="2780928"/>
            <a:ext cx="3819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2780928"/>
            <a:ext cx="9144000" cy="8675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zh-TW" altLang="en-US" sz="8000" dirty="0" smtClean="0">
                <a:latin typeface="標楷體" pitchFamily="65" charset="-120"/>
                <a:ea typeface="標楷體" pitchFamily="65" charset="-120"/>
              </a:rPr>
              <a:t>系統實機展示</a:t>
            </a:r>
            <a:endParaRPr lang="zh-TW" altLang="en-US" sz="8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 系統的資料庫</a:t>
            </a:r>
            <a:r>
              <a:rPr lang="en-US" altLang="zh-TW" sz="4000" dirty="0" smtClean="0"/>
              <a:t>ERD(</a:t>
            </a:r>
            <a:r>
              <a:rPr lang="zh-TW" altLang="en-US" sz="4000" dirty="0" smtClean="0"/>
              <a:t>圖示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01486"/>
            <a:ext cx="5960334" cy="5269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9016" y="908720"/>
            <a:ext cx="8229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 系統的資料庫</a:t>
            </a:r>
            <a:r>
              <a:rPr lang="en-US" altLang="zh-TW" sz="4000" dirty="0" smtClean="0"/>
              <a:t>ERD(</a:t>
            </a:r>
            <a:r>
              <a:rPr lang="zh-TW" altLang="en-US" sz="4000" dirty="0" smtClean="0"/>
              <a:t>解說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9016" y="1844824"/>
            <a:ext cx="8229600" cy="4392488"/>
          </a:xfrm>
        </p:spPr>
        <p:txBody>
          <a:bodyPr>
            <a:normAutofit/>
          </a:bodyPr>
          <a:lstStyle/>
          <a:p>
            <a:pPr marL="623888" indent="-514350" algn="just"/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>manager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：管理員帳號密碼資料表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equipment_buylist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：設備管理員添購設備資料表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uipment_borrow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：設備借用資料表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equipment_fix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：設備報修資料表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equipment_rental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：設備租借與歸還資料表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>equipment name query</a:t>
            </a:r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：查詢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員工基本資料</a:t>
            </a:r>
            <a:r>
              <a:rPr lang="en-US" altLang="zh-TW" dirty="0" smtClean="0">
                <a:latin typeface="Times New Roman" panose="02020603050405020304" pitchFamily="18" charset="0"/>
                <a:ea typeface="標楷體" pitchFamily="65" charset="-120"/>
              </a:rPr>
              <a:t>staff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：員工基本資料表</a:t>
            </a:r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設備資料庫維護系統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itchFamily="65" charset="-120"/>
              </a:rPr>
              <a:t>equ</a:t>
            </a:r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：管理</a:t>
            </a:r>
            <a:r>
              <a:rPr lang="zh-TW" altLang="en-US" dirty="0" smtClean="0">
                <a:latin typeface="Times New Roman" panose="02020603050405020304" pitchFamily="18" charset="0"/>
                <a:ea typeface="標楷體" pitchFamily="65" charset="-120"/>
              </a:rPr>
              <a:t>設備系統資料表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623888" indent="-514350" algn="just"/>
            <a:endParaRPr lang="en-US" altLang="zh-TW" dirty="0" smtClean="0"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19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000" dirty="0"/>
              <a:t>2.</a:t>
            </a:r>
            <a:r>
              <a:rPr lang="zh-TW" altLang="en-US" sz="4000" dirty="0"/>
              <a:t> 實作</a:t>
            </a:r>
            <a:r>
              <a:rPr lang="zh-TW" altLang="en-US" sz="4000" dirty="0" smtClean="0"/>
              <a:t>功能</a:t>
            </a:r>
            <a:r>
              <a:rPr lang="en-US" altLang="zh-TW" sz="4000" dirty="0" smtClean="0"/>
              <a:t>(</a:t>
            </a:r>
            <a:r>
              <a:rPr lang="zh-TW" altLang="en-US" sz="4000" dirty="0"/>
              <a:t>設備系統維護子系統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4301832"/>
          </a:xfrm>
        </p:spPr>
        <p:txBody>
          <a:bodyPr>
            <a:normAutofit fontScale="92500" lnSpcReduction="20000"/>
          </a:bodyPr>
          <a:lstStyle/>
          <a:p>
            <a:pPr marL="623888" indent="-514350"/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設備系統維護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設備系統維護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LG_01(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登入畫面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/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員工基本資料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EQR_2A(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基本資料查看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EQR_2B(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基本資料修改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623888" indent="-514350"/>
            <a:r>
              <a:rPr lang="zh-TW" altLang="en-US" dirty="0">
                <a:latin typeface="Times New Roman" panose="02020603050405020304" pitchFamily="18" charset="0"/>
                <a:ea typeface="標楷體" pitchFamily="65" charset="-120"/>
              </a:rPr>
              <a:t>設備資料庫維護</a:t>
            </a:r>
            <a:endParaRPr lang="en-US" altLang="zh-TW" dirty="0">
              <a:latin typeface="Times New Roman" panose="02020603050405020304" pitchFamily="18" charset="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EQR_2D(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EQR_2E(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資料庫修改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EQR_2F(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資料庫刪除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	EQR_2G(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資料庫查詢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51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792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 smtClean="0"/>
              <a:t>3.</a:t>
            </a:r>
            <a:r>
              <a:rPr lang="zh-TW" altLang="en-US" sz="4000" dirty="0" smtClean="0"/>
              <a:t> </a:t>
            </a:r>
            <a:r>
              <a:rPr lang="zh-TW" altLang="en-US" sz="4000" dirty="0"/>
              <a:t>系統的資料庫</a:t>
            </a:r>
            <a:r>
              <a:rPr lang="en-US" altLang="zh-TW" sz="4000" dirty="0"/>
              <a:t>ERD(</a:t>
            </a:r>
            <a:r>
              <a:rPr lang="zh-TW" altLang="en-US" sz="4000" dirty="0"/>
              <a:t>設備系統維護子系統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370DE-C497-4865-9ECF-6056DD407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" t="27171" r="32531" b="32879"/>
          <a:stretch/>
        </p:blipFill>
        <p:spPr>
          <a:xfrm>
            <a:off x="470448" y="2034168"/>
            <a:ext cx="5472608" cy="15121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5FBFF48-EFDB-4114-83A0-635F838B8DC7}"/>
              </a:ext>
            </a:extLst>
          </p:cNvPr>
          <p:cNvSpPr txBox="1"/>
          <p:nvPr/>
        </p:nvSpPr>
        <p:spPr>
          <a:xfrm>
            <a:off x="457200" y="3879696"/>
            <a:ext cx="814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資料表分成兩個部分，員工基本資料管理系統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(staff)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跟設備資料庫維護系統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員工基本資料管理系統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staff: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提供管理員可以新增、修改、刪除、查詢員工基本資料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設備資料庫維護系統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equ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提供管理員可以新增、修改、刪除、查詢設備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5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 smtClean="0"/>
              <a:t>3-1.</a:t>
            </a:r>
            <a:r>
              <a:rPr lang="zh-TW" altLang="en-US" sz="4000" dirty="0"/>
              <a:t>登入系統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BF9E33-6D49-4267-AC7A-743D9B3A5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3" b="34477"/>
          <a:stretch/>
        </p:blipFill>
        <p:spPr>
          <a:xfrm>
            <a:off x="233772" y="1700808"/>
            <a:ext cx="8676456" cy="24017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32E178E-94DA-43C8-A476-C84F049E6D77}"/>
              </a:ext>
            </a:extLst>
          </p:cNvPr>
          <p:cNvSpPr txBox="1"/>
          <p:nvPr/>
        </p:nvSpPr>
        <p:spPr>
          <a:xfrm>
            <a:off x="755576" y="4894637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帳戶登入系統只利用判斷式來判斷管理者之權限，需輸入管理者帳號密碼才能進入系統</a:t>
            </a:r>
          </a:p>
        </p:txBody>
      </p:sp>
    </p:spTree>
    <p:extLst>
      <p:ext uri="{BB962C8B-B14F-4D97-AF65-F5344CB8AC3E}">
        <p14:creationId xmlns:p14="http://schemas.microsoft.com/office/powerpoint/2010/main" val="280739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F9222-0F74-4B47-B346-820B380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選擇管理系統介面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D46759-4DDF-4639-AB63-C92BC902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12508" r="289" b="53042"/>
          <a:stretch/>
        </p:blipFill>
        <p:spPr>
          <a:xfrm>
            <a:off x="0" y="2132856"/>
            <a:ext cx="9144000" cy="28083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933B3A-DDB4-44ED-BAA2-AF243C69BC18}"/>
              </a:ext>
            </a:extLst>
          </p:cNvPr>
          <p:cNvSpPr txBox="1"/>
          <p:nvPr/>
        </p:nvSpPr>
        <p:spPr>
          <a:xfrm>
            <a:off x="3072" y="45779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使用者可選擇查看系統，上方是登入系統的時間</a:t>
            </a:r>
          </a:p>
        </p:txBody>
      </p:sp>
    </p:spTree>
    <p:extLst>
      <p:ext uri="{BB962C8B-B14F-4D97-AF65-F5344CB8AC3E}">
        <p14:creationId xmlns:p14="http://schemas.microsoft.com/office/powerpoint/2010/main" val="314531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35923-05E9-4CE4-BD6B-5A848A24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708920"/>
            <a:ext cx="8229600" cy="1143000"/>
          </a:xfrm>
        </p:spPr>
        <p:txBody>
          <a:bodyPr/>
          <a:lstStyle/>
          <a:p>
            <a:r>
              <a:rPr lang="zh-TW" altLang="en-US" dirty="0"/>
              <a:t>員工基本資料管理系統</a:t>
            </a:r>
          </a:p>
        </p:txBody>
      </p:sp>
    </p:spTree>
    <p:extLst>
      <p:ext uri="{BB962C8B-B14F-4D97-AF65-F5344CB8AC3E}">
        <p14:creationId xmlns:p14="http://schemas.microsoft.com/office/powerpoint/2010/main" val="269479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530</TotalTime>
  <Words>742</Words>
  <Application>Microsoft Office PowerPoint</Application>
  <PresentationFormat>如螢幕大小 (4:3)</PresentationFormat>
  <Paragraphs>115</Paragraphs>
  <Slides>29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Constantia</vt:lpstr>
      <vt:lpstr>Franklin Gothic Book</vt:lpstr>
      <vt:lpstr>Times New Roman</vt:lpstr>
      <vt:lpstr>Wingdings 2</vt:lpstr>
      <vt:lpstr>流線</vt:lpstr>
      <vt:lpstr>單位設備使用管理系統系統 (188)</vt:lpstr>
      <vt:lpstr>摘要</vt:lpstr>
      <vt:lpstr>1. 系統的資料庫ERD(圖示)</vt:lpstr>
      <vt:lpstr>1. 系統的資料庫ERD(解說)</vt:lpstr>
      <vt:lpstr>2. 實作功能(設備系統維護子系統)</vt:lpstr>
      <vt:lpstr>3. 系統的資料庫ERD(設備系統維護子系統)</vt:lpstr>
      <vt:lpstr>PowerPoint 簡報</vt:lpstr>
      <vt:lpstr>選擇管理系統介面</vt:lpstr>
      <vt:lpstr>員工基本資料管理系統</vt:lpstr>
      <vt:lpstr>3-2.員工基本資料管理系統 </vt:lpstr>
      <vt:lpstr>3-3.員工基本資料 </vt:lpstr>
      <vt:lpstr>設備資料庫維護系統</vt:lpstr>
      <vt:lpstr>3-4.設備資料庫維護 </vt:lpstr>
      <vt:lpstr>PowerPoint 簡報</vt:lpstr>
      <vt:lpstr>2. 實作功能(設備管理子系統)</vt:lpstr>
      <vt:lpstr>3. 系統的資料庫ERD(設備管理子系統)</vt:lpstr>
      <vt:lpstr>3. 系統的資料庫ERD(設備管理子系統)</vt:lpstr>
      <vt:lpstr>PowerPoint 簡報</vt:lpstr>
      <vt:lpstr>PowerPoint 簡報</vt:lpstr>
      <vt:lpstr>PowerPoint 簡報</vt:lpstr>
      <vt:lpstr>PowerPoint 簡報</vt:lpstr>
      <vt:lpstr>PowerPoint 簡報</vt:lpstr>
      <vt:lpstr>2. 實作功能(設備租借子系統)</vt:lpstr>
      <vt:lpstr>3.設備租借子系統(4070E017)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題目:</dc:title>
  <dc:creator>user</dc:creator>
  <cp:lastModifiedBy>Brown Su</cp:lastModifiedBy>
  <cp:revision>150</cp:revision>
  <dcterms:created xsi:type="dcterms:W3CDTF">2011-12-18T10:47:41Z</dcterms:created>
  <dcterms:modified xsi:type="dcterms:W3CDTF">2021-01-04T17:41:08Z</dcterms:modified>
</cp:coreProperties>
</file>