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0D3B-EE96-41C4-86AA-DACF5B6FB07F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13C0-D90C-495B-9838-5D517239B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01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0D3B-EE96-41C4-86AA-DACF5B6FB07F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13C0-D90C-495B-9838-5D517239B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96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0D3B-EE96-41C4-86AA-DACF5B6FB07F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13C0-D90C-495B-9838-5D517239B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44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0D3B-EE96-41C4-86AA-DACF5B6FB07F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13C0-D90C-495B-9838-5D517239B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45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0D3B-EE96-41C4-86AA-DACF5B6FB07F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13C0-D90C-495B-9838-5D517239B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08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0D3B-EE96-41C4-86AA-DACF5B6FB07F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13C0-D90C-495B-9838-5D517239B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20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0D3B-EE96-41C4-86AA-DACF5B6FB07F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13C0-D90C-495B-9838-5D517239B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42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0D3B-EE96-41C4-86AA-DACF5B6FB07F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13C0-D90C-495B-9838-5D517239B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00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0D3B-EE96-41C4-86AA-DACF5B6FB07F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13C0-D90C-495B-9838-5D517239B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71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0D3B-EE96-41C4-86AA-DACF5B6FB07F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13C0-D90C-495B-9838-5D517239B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60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0D3B-EE96-41C4-86AA-DACF5B6FB07F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13C0-D90C-495B-9838-5D517239B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95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0D3B-EE96-41C4-86AA-DACF5B6FB07F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713C0-D90C-495B-9838-5D517239B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99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LG_01</a:t>
            </a:r>
            <a:r>
              <a:rPr lang="zh-TW" altLang="en-US" dirty="0" smtClean="0"/>
              <a:t> 登入畫面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4224" y="858901"/>
            <a:ext cx="4800600" cy="3329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6629400" y="1718437"/>
            <a:ext cx="1207008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*帳號：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909560" y="1718437"/>
            <a:ext cx="267004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6629400" y="2520061"/>
            <a:ext cx="1207008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*密碼：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7909560" y="2520061"/>
            <a:ext cx="267004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40905" y="3458278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登入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76563" y="3471672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取消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7" name="標題 3"/>
          <p:cNvSpPr txBox="1">
            <a:spLocks/>
          </p:cNvSpPr>
          <p:nvPr/>
        </p:nvSpPr>
        <p:spPr>
          <a:xfrm>
            <a:off x="6455663" y="1007929"/>
            <a:ext cx="4617721" cy="56976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書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籍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系統登入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567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SF-0-1</a:t>
            </a:r>
            <a:r>
              <a:rPr lang="zh-TW" altLang="en-US" dirty="0"/>
              <a:t>書籍</a:t>
            </a:r>
            <a:r>
              <a:rPr lang="zh-TW" altLang="en-US" dirty="0" smtClean="0"/>
              <a:t>管理畫面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57416" y="1526096"/>
            <a:ext cx="4197096" cy="3859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6885432" y="1654429"/>
            <a:ext cx="3931920" cy="112534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手書管理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書籍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27976" y="3062129"/>
            <a:ext cx="932688" cy="778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代碼</a:t>
            </a:r>
            <a:endParaRPr lang="en-US" altLang="zh-TW" sz="2400" dirty="0" smtClean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lang="zh-TW" altLang="en-US" sz="24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90304" y="3062128"/>
            <a:ext cx="932688" cy="778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資料維護</a:t>
            </a:r>
            <a:endParaRPr lang="zh-TW" altLang="en-US" sz="24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27976" y="4223100"/>
            <a:ext cx="932688" cy="778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書籍查詢</a:t>
            </a:r>
            <a:endParaRPr lang="zh-TW" altLang="en-US" sz="24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90304" y="4286789"/>
            <a:ext cx="932688" cy="778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權限管理</a:t>
            </a:r>
            <a:endParaRPr lang="zh-TW" altLang="en-US" sz="24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330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SF-1-1</a:t>
            </a:r>
            <a:r>
              <a:rPr lang="zh-TW" altLang="en-US" dirty="0"/>
              <a:t>代碼</a:t>
            </a:r>
            <a:r>
              <a:rPr lang="zh-TW" altLang="en-US" dirty="0" smtClean="0"/>
              <a:t>管理畫面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364224" y="858901"/>
            <a:ext cx="4800600" cy="5176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標題 3"/>
          <p:cNvSpPr txBox="1">
            <a:spLocks/>
          </p:cNvSpPr>
          <p:nvPr/>
        </p:nvSpPr>
        <p:spPr>
          <a:xfrm>
            <a:off x="6803135" y="1815857"/>
            <a:ext cx="1656969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7167753" y="5241358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查詢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03411" y="5254752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取消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3" name="標題 3"/>
          <p:cNvSpPr txBox="1">
            <a:spLocks/>
          </p:cNvSpPr>
          <p:nvPr/>
        </p:nvSpPr>
        <p:spPr>
          <a:xfrm>
            <a:off x="6455663" y="1007929"/>
            <a:ext cx="4617721" cy="56976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代碼管理系統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標題 3"/>
          <p:cNvSpPr txBox="1">
            <a:spLocks/>
          </p:cNvSpPr>
          <p:nvPr/>
        </p:nvSpPr>
        <p:spPr>
          <a:xfrm>
            <a:off x="6656832" y="1690688"/>
            <a:ext cx="1920240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系</a:t>
            </a:r>
            <a:r>
              <a:rPr lang="zh-TW" altLang="en-US" sz="2400" dirty="0"/>
              <a:t>統</a:t>
            </a:r>
            <a:r>
              <a:rPr lang="zh-TW" altLang="en-US" sz="2400" dirty="0" smtClean="0"/>
              <a:t>代碼：</a:t>
            </a:r>
            <a:endParaRPr lang="zh-TW" altLang="en-US" sz="2400" dirty="0"/>
          </a:p>
        </p:txBody>
      </p:sp>
      <p:cxnSp>
        <p:nvCxnSpPr>
          <p:cNvPr id="28" name="直線接點 27"/>
          <p:cNvCxnSpPr/>
          <p:nvPr/>
        </p:nvCxnSpPr>
        <p:spPr>
          <a:xfrm>
            <a:off x="8359139" y="2047939"/>
            <a:ext cx="2274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標題 3"/>
          <p:cNvSpPr txBox="1">
            <a:spLocks/>
          </p:cNvSpPr>
          <p:nvPr/>
        </p:nvSpPr>
        <p:spPr>
          <a:xfrm>
            <a:off x="7127746" y="2630612"/>
            <a:ext cx="3273553" cy="20034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查詢結果：</a:t>
            </a:r>
            <a:endParaRPr lang="en-US" altLang="zh-TW" sz="2400" dirty="0" smtClean="0"/>
          </a:p>
          <a:p>
            <a:pPr>
              <a:lnSpc>
                <a:spcPct val="100000"/>
              </a:lnSpc>
            </a:pPr>
            <a:r>
              <a:rPr lang="zh-TW" altLang="en-US" sz="2400" dirty="0" smtClean="0"/>
              <a:t>代碼：</a:t>
            </a:r>
            <a:r>
              <a:rPr lang="en-US" altLang="zh-TW" sz="2400" dirty="0" smtClean="0"/>
              <a:t>0x00000fe</a:t>
            </a:r>
          </a:p>
          <a:p>
            <a:pPr>
              <a:lnSpc>
                <a:spcPct val="100000"/>
              </a:lnSpc>
            </a:pPr>
            <a:r>
              <a:rPr lang="zh-TW" altLang="en-US" sz="2400" dirty="0" smtClean="0"/>
              <a:t>原因：環境不正確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055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SF-1-2</a:t>
            </a:r>
            <a:r>
              <a:rPr lang="zh-TW" altLang="en-US" dirty="0" smtClean="0"/>
              <a:t>資料</a:t>
            </a:r>
            <a:r>
              <a:rPr lang="zh-TW" altLang="en-US" dirty="0"/>
              <a:t>維護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364224" y="858901"/>
            <a:ext cx="4800600" cy="4700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標題 3"/>
          <p:cNvSpPr txBox="1">
            <a:spLocks/>
          </p:cNvSpPr>
          <p:nvPr/>
        </p:nvSpPr>
        <p:spPr>
          <a:xfrm>
            <a:off x="6775703" y="2536478"/>
            <a:ext cx="1656969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9191054" y="4053039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修改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16700" y="4053040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新增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3" name="標題 3"/>
          <p:cNvSpPr txBox="1">
            <a:spLocks/>
          </p:cNvSpPr>
          <p:nvPr/>
        </p:nvSpPr>
        <p:spPr>
          <a:xfrm>
            <a:off x="6455663" y="1007929"/>
            <a:ext cx="4617721" cy="56976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資料維護系統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標題 3"/>
          <p:cNvSpPr txBox="1">
            <a:spLocks/>
          </p:cNvSpPr>
          <p:nvPr/>
        </p:nvSpPr>
        <p:spPr>
          <a:xfrm>
            <a:off x="6364224" y="1718437"/>
            <a:ext cx="4800600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書籍編號       書籍名稱       書籍數量</a:t>
            </a:r>
            <a:endParaRPr lang="zh-TW" altLang="en-US" sz="2400" dirty="0"/>
          </a:p>
        </p:txBody>
      </p:sp>
      <p:sp>
        <p:nvSpPr>
          <p:cNvPr id="13" name="標題 3"/>
          <p:cNvSpPr txBox="1">
            <a:spLocks/>
          </p:cNvSpPr>
          <p:nvPr/>
        </p:nvSpPr>
        <p:spPr>
          <a:xfrm>
            <a:off x="6364224" y="2212213"/>
            <a:ext cx="4800600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400" dirty="0" smtClean="0"/>
              <a:t>50035</a:t>
            </a:r>
            <a:r>
              <a:rPr lang="zh-TW" altLang="en-US" sz="2400" dirty="0" smtClean="0"/>
              <a:t>                總複習          </a:t>
            </a:r>
            <a:r>
              <a:rPr lang="en-US" altLang="zh-TW" sz="2400" dirty="0" smtClean="0"/>
              <a:t>3</a:t>
            </a:r>
            <a:endParaRPr lang="zh-TW" altLang="en-US" sz="2400" dirty="0"/>
          </a:p>
        </p:txBody>
      </p:sp>
      <p:sp>
        <p:nvSpPr>
          <p:cNvPr id="14" name="標題 3"/>
          <p:cNvSpPr txBox="1">
            <a:spLocks/>
          </p:cNvSpPr>
          <p:nvPr/>
        </p:nvSpPr>
        <p:spPr>
          <a:xfrm>
            <a:off x="6364224" y="2674025"/>
            <a:ext cx="4800600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400" dirty="0" smtClean="0"/>
              <a:t>55003</a:t>
            </a:r>
            <a:r>
              <a:rPr lang="zh-TW" altLang="en-US" sz="2400" dirty="0" smtClean="0"/>
              <a:t>                西遊記          </a:t>
            </a:r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15" name="標題 3"/>
          <p:cNvSpPr txBox="1">
            <a:spLocks/>
          </p:cNvSpPr>
          <p:nvPr/>
        </p:nvSpPr>
        <p:spPr>
          <a:xfrm>
            <a:off x="6364224" y="3101428"/>
            <a:ext cx="4800600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400" dirty="0" smtClean="0"/>
              <a:t>55007</a:t>
            </a:r>
            <a:r>
              <a:rPr lang="zh-TW" altLang="en-US" sz="2400" dirty="0" smtClean="0"/>
              <a:t>              台灣歷史        </a:t>
            </a:r>
            <a:r>
              <a:rPr lang="en-US" altLang="zh-TW" sz="2400" dirty="0" smtClean="0"/>
              <a:t>6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7648576" y="2283462"/>
            <a:ext cx="237744" cy="2377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7648576" y="2774222"/>
            <a:ext cx="237744" cy="2377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7648576" y="3238975"/>
            <a:ext cx="23774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122416" y="4753996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儲存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191054" y="4753995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刪除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0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SF-1-3</a:t>
            </a:r>
            <a:r>
              <a:rPr lang="zh-TW" altLang="en-US" dirty="0" smtClean="0"/>
              <a:t>書籍</a:t>
            </a:r>
            <a:r>
              <a:rPr lang="zh-TW" altLang="en-US" dirty="0"/>
              <a:t>查詢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364224" y="858901"/>
            <a:ext cx="4800600" cy="5176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標題 3"/>
          <p:cNvSpPr txBox="1">
            <a:spLocks/>
          </p:cNvSpPr>
          <p:nvPr/>
        </p:nvSpPr>
        <p:spPr>
          <a:xfrm>
            <a:off x="6629400" y="1718438"/>
            <a:ext cx="2496312" cy="5127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書籍名稱</a:t>
            </a:r>
            <a:r>
              <a:rPr lang="zh-TW" altLang="en-US" sz="2400" dirty="0" smtClean="0"/>
              <a:t>或代碼：</a:t>
            </a:r>
            <a:endParaRPr lang="zh-TW" altLang="en-US" sz="2400" dirty="0"/>
          </a:p>
        </p:txBody>
      </p:sp>
      <p:sp>
        <p:nvSpPr>
          <p:cNvPr id="25" name="標題 3"/>
          <p:cNvSpPr txBox="1">
            <a:spLocks/>
          </p:cNvSpPr>
          <p:nvPr/>
        </p:nvSpPr>
        <p:spPr>
          <a:xfrm>
            <a:off x="6775703" y="2536478"/>
            <a:ext cx="1656969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TW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8132063" y="3116455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查詢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1" name="標題 3"/>
          <p:cNvSpPr txBox="1">
            <a:spLocks/>
          </p:cNvSpPr>
          <p:nvPr/>
        </p:nvSpPr>
        <p:spPr>
          <a:xfrm>
            <a:off x="6455663" y="1007929"/>
            <a:ext cx="4617721" cy="56976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書籍查詢系統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6775703" y="2847374"/>
            <a:ext cx="2274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127747" y="3802921"/>
            <a:ext cx="3273552" cy="2003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標題 3"/>
          <p:cNvSpPr txBox="1">
            <a:spLocks/>
          </p:cNvSpPr>
          <p:nvPr/>
        </p:nvSpPr>
        <p:spPr>
          <a:xfrm>
            <a:off x="7127746" y="3802921"/>
            <a:ext cx="3273553" cy="200348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查詢結果：</a:t>
            </a:r>
            <a:endParaRPr lang="en-US" altLang="zh-TW" sz="2400" dirty="0" smtClean="0"/>
          </a:p>
          <a:p>
            <a:pPr>
              <a:lnSpc>
                <a:spcPct val="100000"/>
              </a:lnSpc>
            </a:pPr>
            <a:r>
              <a:rPr lang="zh-TW" altLang="en-US" sz="2400" dirty="0" smtClean="0"/>
              <a:t>台灣歷史 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本</a:t>
            </a:r>
            <a:endParaRPr lang="zh-TW" altLang="en-US" sz="2400" dirty="0"/>
          </a:p>
        </p:txBody>
      </p:sp>
      <p:sp>
        <p:nvSpPr>
          <p:cNvPr id="37" name="標題 3"/>
          <p:cNvSpPr txBox="1">
            <a:spLocks/>
          </p:cNvSpPr>
          <p:nvPr/>
        </p:nvSpPr>
        <p:spPr>
          <a:xfrm>
            <a:off x="6665023" y="2386306"/>
            <a:ext cx="2496312" cy="5127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400" dirty="0" smtClean="0"/>
              <a:t>55007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26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SF-1-4</a:t>
            </a:r>
            <a:r>
              <a:rPr lang="zh-TW" altLang="en-US" dirty="0" smtClean="0"/>
              <a:t>權限管理畫面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870448" y="858901"/>
            <a:ext cx="5294376" cy="5176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標題 3"/>
          <p:cNvSpPr txBox="1">
            <a:spLocks/>
          </p:cNvSpPr>
          <p:nvPr/>
        </p:nvSpPr>
        <p:spPr>
          <a:xfrm>
            <a:off x="5943601" y="1007929"/>
            <a:ext cx="5129784" cy="56976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權限管理系統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標題 3"/>
          <p:cNvSpPr txBox="1">
            <a:spLocks/>
          </p:cNvSpPr>
          <p:nvPr/>
        </p:nvSpPr>
        <p:spPr>
          <a:xfrm>
            <a:off x="6364224" y="1718437"/>
            <a:ext cx="4800600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用</a:t>
            </a:r>
            <a:r>
              <a:rPr lang="zh-TW" altLang="en-US" sz="2400" dirty="0"/>
              <a:t>戶</a:t>
            </a:r>
            <a:r>
              <a:rPr lang="zh-TW" altLang="en-US" sz="2400" dirty="0" smtClean="0"/>
              <a:t>姓名       用戶帳號       用戶密碼</a:t>
            </a:r>
            <a:endParaRPr lang="zh-TW" altLang="en-US" sz="2400" dirty="0"/>
          </a:p>
        </p:txBody>
      </p:sp>
      <p:sp>
        <p:nvSpPr>
          <p:cNvPr id="13" name="標題 3"/>
          <p:cNvSpPr txBox="1">
            <a:spLocks/>
          </p:cNvSpPr>
          <p:nvPr/>
        </p:nvSpPr>
        <p:spPr>
          <a:xfrm>
            <a:off x="6364224" y="2212213"/>
            <a:ext cx="4800600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  紅綠燈            </a:t>
            </a:r>
            <a:r>
              <a:rPr lang="en-US" altLang="zh-TW" sz="2400" dirty="0" smtClean="0"/>
              <a:t>dfg665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/>
              <a:t>****</a:t>
            </a:r>
            <a:endParaRPr lang="zh-TW" altLang="en-US" sz="2400" dirty="0"/>
          </a:p>
        </p:txBody>
      </p:sp>
      <p:sp>
        <p:nvSpPr>
          <p:cNvPr id="14" name="標題 3"/>
          <p:cNvSpPr txBox="1">
            <a:spLocks/>
          </p:cNvSpPr>
          <p:nvPr/>
        </p:nvSpPr>
        <p:spPr>
          <a:xfrm>
            <a:off x="6364224" y="2674025"/>
            <a:ext cx="4800600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  宋城基</a:t>
            </a:r>
            <a:r>
              <a:rPr lang="zh-TW" altLang="en-US" sz="2400" dirty="0" smtClean="0"/>
              <a:t>            </a:t>
            </a:r>
            <a:r>
              <a:rPr lang="en-US" altLang="zh-TW" sz="2400" dirty="0" smtClean="0"/>
              <a:t>zxc100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/>
              <a:t>********</a:t>
            </a:r>
            <a:endParaRPr lang="zh-TW" altLang="en-US" sz="2400" dirty="0"/>
          </a:p>
        </p:txBody>
      </p:sp>
      <p:sp>
        <p:nvSpPr>
          <p:cNvPr id="15" name="標題 3"/>
          <p:cNvSpPr txBox="1">
            <a:spLocks/>
          </p:cNvSpPr>
          <p:nvPr/>
        </p:nvSpPr>
        <p:spPr>
          <a:xfrm>
            <a:off x="6364224" y="3101428"/>
            <a:ext cx="4800600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  孟稻擬</a:t>
            </a:r>
            <a:r>
              <a:rPr lang="zh-TW" altLang="en-US" sz="2400" dirty="0" smtClean="0"/>
              <a:t>             </a:t>
            </a:r>
            <a:r>
              <a:rPr lang="en-US" altLang="zh-TW" sz="2400" dirty="0" smtClean="0"/>
              <a:t>s1070</a:t>
            </a:r>
            <a:r>
              <a:rPr lang="zh-TW" altLang="en-US" sz="2400" dirty="0" smtClean="0"/>
              <a:t>           ******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108192" y="2295144"/>
            <a:ext cx="256032" cy="274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114288" y="2754908"/>
            <a:ext cx="256032" cy="274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114288" y="3221912"/>
            <a:ext cx="256032" cy="274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191054" y="4053039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修改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16700" y="4053040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新增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22416" y="4753996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儲存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191054" y="4753995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刪除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0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138</Words>
  <Application>Microsoft Office PowerPoint</Application>
  <PresentationFormat>寬螢幕</PresentationFormat>
  <Paragraphs>49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Calibri Light</vt:lpstr>
      <vt:lpstr>Office 佈景主題</vt:lpstr>
      <vt:lpstr>LG_01 登入畫面</vt:lpstr>
      <vt:lpstr>SF-0-1書籍管理畫面</vt:lpstr>
      <vt:lpstr>SF-1-1代碼管理畫面</vt:lpstr>
      <vt:lpstr>SF-1-2資料維護畫面</vt:lpstr>
      <vt:lpstr>SF-1-3書籍查詢畫面</vt:lpstr>
      <vt:lpstr>SF-1-4權限管理畫面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Brown Su</dc:creator>
  <cp:lastModifiedBy>Brown Su</cp:lastModifiedBy>
  <cp:revision>27</cp:revision>
  <dcterms:created xsi:type="dcterms:W3CDTF">2020-11-10T11:10:19Z</dcterms:created>
  <dcterms:modified xsi:type="dcterms:W3CDTF">2020-11-10T12:16:24Z</dcterms:modified>
</cp:coreProperties>
</file>